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  <p:sldMasterId id="2147483722" r:id="rId2"/>
  </p:sldMasterIdLst>
  <p:notesMasterIdLst>
    <p:notesMasterId r:id="rId25"/>
  </p:notesMasterIdLst>
  <p:sldIdLst>
    <p:sldId id="362" r:id="rId3"/>
    <p:sldId id="369" r:id="rId4"/>
    <p:sldId id="370" r:id="rId5"/>
    <p:sldId id="325" r:id="rId6"/>
    <p:sldId id="344" r:id="rId7"/>
    <p:sldId id="353" r:id="rId8"/>
    <p:sldId id="351" r:id="rId9"/>
    <p:sldId id="352" r:id="rId10"/>
    <p:sldId id="354" r:id="rId11"/>
    <p:sldId id="355" r:id="rId12"/>
    <p:sldId id="356" r:id="rId13"/>
    <p:sldId id="357" r:id="rId14"/>
    <p:sldId id="358" r:id="rId15"/>
    <p:sldId id="342" r:id="rId16"/>
    <p:sldId id="348" r:id="rId17"/>
    <p:sldId id="349" r:id="rId18"/>
    <p:sldId id="346" r:id="rId19"/>
    <p:sldId id="345" r:id="rId20"/>
    <p:sldId id="347" r:id="rId21"/>
    <p:sldId id="337" r:id="rId22"/>
    <p:sldId id="350" r:id="rId23"/>
    <p:sldId id="35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09E"/>
    <a:srgbClr val="00B0F0"/>
    <a:srgbClr val="7F7F7F"/>
    <a:srgbClr val="F6921E"/>
    <a:srgbClr val="A9C1D7"/>
    <a:srgbClr val="426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673753-EB8A-4F3C-8B78-A7A1651F02C1}" v="115" dt="2019-11-17T22:31:03.4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58" autoAdjust="0"/>
    <p:restoredTop sz="95820" autoAdjust="0"/>
  </p:normalViewPr>
  <p:slideViewPr>
    <p:cSldViewPr snapToGrid="0">
      <p:cViewPr varScale="1">
        <p:scale>
          <a:sx n="117" d="100"/>
          <a:sy n="117" d="100"/>
        </p:scale>
        <p:origin x="485" y="9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29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704 347 3072,'3'-3'1536,"9"-8"-1664,-12 11 2304,17-3-2176,-5-1 0,11 14 0,-2-2 0,6 5 0,-3-2 0,5 15 0,-10-8 0,6 3 0,-10-5 0,-3 7 0,0-6 128,-12-7-128,0 1 0,-15-1 0,3-2 128,-17 3-128,5-4 0,-3 7 0,7-7 0,-1 4-384,6-4 128,6-1-640,1 2 0</inkml:trace>
  <inkml:trace contextRef="#ctx0" brushRef="#br0" timeOffset="1">736 412 3456,'-5'31'1664,"5"19"-1664,0-39 2688,0 18-2432,0-8 128,0 24 0,0-9 128,5 25-768,-2-16 128,6 9 256,-1-11 128,-1-4-1024,-2-4 128,2-14-512,-2-3 0</inkml:trace>
  <inkml:trace contextRef="#ctx0" brushRef="#br0" timeOffset="2">1110 533 2944,'0'27'1408,"0"33"-1152,0-49 2432,0 17-2688,0-2 128,0 24-128,0-12 128,0 1-256,0-7 128,0-4-896,0-2 0</inkml:trace>
  <inkml:trace contextRef="#ctx0" brushRef="#br0" timeOffset="3">1110 422 3840,'0'-18'1920,"21"11"-1920,-14 4 2944,5 3-3072,-4 0 128,16 0 0,-7 0 128,2 10-128,-4-2 0,10 2 0,-6-4 0,-2 9 0,-1-4 0,-4 7 0,1-4 128,-6-4-128,-4 1 128,2 2-128,-1 0 128,-13-3 0,2-4 0,-13-1-128,3-5 128,-14 0-128,6 0 128,1 0-384,5 0 0,4 0-1024,-2 0 128</inkml:trace>
  <inkml:trace contextRef="#ctx0" brushRef="#br0" timeOffset="4">1487-69 3456,'7'11'1664,"5"-25"-1664,-7 14 2304,-1 0-2304,4-4 0,-1 8 0,-2 7 128,-5 10 0,0 8 0,-5 2 128,5-6 0,-7 29-128,2-12 128,2 19 0,-1-11 0,-4 10-256,-1-15 128,6-1-128,-1-12 128,-1 0-384,5-8 128,5-3-512,-5-3 128,7-3-640,-2-4 0</inkml:trace>
  <inkml:trace contextRef="#ctx0" brushRef="#br0" timeOffset="5">1698 386 3456,'5'-11'1664,"-1"-7"-1664,-4 18 2688,3-6-2432,2 2 0,2 4 128,1 0 128,1 15-640,3-5 0,-12 22 256,0-3 128,-9-1-128,6-6 0,-2 9-768,1-6 128,-4-10-640,4-2 0</inkml:trace>
  <inkml:trace contextRef="#ctx0" brushRef="#br0" timeOffset="6">1778 84 3584,'-15'-11'1792,"15"1"-1024,0 10 1920,8-8-2688,-4 5 0,7 0-1152,1-1 128,4 4 512,-4 0 0</inkml:trace>
  <inkml:trace contextRef="#ctx0" brushRef="#br0" timeOffset="7">2061 475 2048,'-4'-7'1024,"4"-7"-256,0 14 768,-3-5-1280,-2 2 128,1 3 0,0 0 128,-5-3-640,6-1 128,-4 8 384,-2-1 128,1 5-128,1-1 0,-2 15-128,1-9 128,1 5-128,2-4 128,5 18-256,0-11 128,5 8-128,-2-8 128,13-11-384,-4 1 128,12-22-1280,-4 5 0</inkml:trace>
  <inkml:trace contextRef="#ctx0" brushRef="#br0" timeOffset="8">256 14 2944,'0'-6'1408,"0"-2"-1024,0 8 1536,0 0-2048,0 0 128,0 3 128,0-3 0,-3 11-128,-2-1 128,-7 16 0,4-8 0,-8 35 0,4-14 128,-8 38-256,3-19 128,-10 26 0,3-16 0,-12 6-128,9-13 0,-2-11-1024,9-11 128</inkml:trace>
  <inkml:trace contextRef="#ctx0" brushRef="#br0" timeOffset="9">211-37 2688,'-12'11'1280,"16"11"-384,-1-19 1280,6 18-2176,-1-3 128,8 22 0,-3-9 0,6 33 0,-4-11 0,6 15 0,-5-15 128,8 7-128,-8-13 128,4 6-384,-5-11 128,-3 0-896,0-13 0,-7-8-256,-1-3 128</inkml:trace>
  <inkml:trace contextRef="#ctx0" brushRef="#br0" timeOffset="10">104 412 3072,'15'6'1536,"25"-6"-2048,-32 0 2944,24 0-2432,-4 0 0,19 0-256,-11 0 128,17 0-640,-13 0 128</inkml:trace>
  <inkml:trace contextRef="#ctx0" brushRef="#br0" timeOffset="11">2304 469 2048,'-12'4'1024,"5"17"0,7-18 1024,-3 8-1792,-2-4 128,1-1 256,1 2 128,3 13-896,0-3 128,7 11 512,1-8 0,8 0-128,-1-3 128,17-10-256,-8-2 0,13-17-128,-9 4 128,4-14-128,-8 7 0,-4-15-128,-4 8 128,-8-18-128,-5 15 128,-18-12-256,3 7 128,-20 5-512,3 3 0,-7 13-896,9 0 0</inkml:trace>
  <inkml:trace contextRef="#ctx0" brushRef="#br0" timeOffset="12">2482 586 3200,'15'22'1536,"9"12"-896,-15-26 1664,2 10-2304,1-4 128,0 1 128,-3-5 0,-1-4-896,-1-1 128,5-20-512,-4 4 128</inkml:trace>
  <inkml:trace contextRef="#ctx0" brushRef="#br0" timeOffset="13">2744-92 3200,'0'0'1536,"0"0"-1536,0 0 2304,0 3-2176,0 0 0,0 23 512,0-5 0,0 21-640,0-10 0,0 39 384,0-14 0,0 28 0,0-20 0,0 17-256,0-19 128,12 0-256,0-5 128,5-19-512,-2-15 128,6-13-1024,-6-7 0</inkml:trace>
  <inkml:trace contextRef="#ctx0" brushRef="#br0" timeOffset="14">2601 401 3584,'5'0'1792,"10"11"-1664,-3-11 2304,9-5-2432,2 10 0,10-13 0,2 5 0,1-1-256,5-4 128,-2 2-128,2-2 0,-6 5-128,-2-1 128,-1 4-128,-5 0 0,-3 0 256,-4 7 0,-4-4 256,4 5 128,-8 3 256,5 7 0,-10 6 0,-2 2 128,-2-5 0,1 3 0,1 2-256,-2-2 128,1-3-512,-1-3 128,2-7-1024,2-1 128,-2-2-512,7-8 0</inkml:trace>
  <inkml:trace contextRef="#ctx0" brushRef="#br0" timeOffset="15">3237 132 3712,'-12'-11'1792,"12"19"-2304,0-8 2944,0 3-2432,0-3 0,5 7-1792,-2-4 0</inkml:trace>
  <inkml:trace contextRef="#ctx0" brushRef="#br0" timeOffset="16">3313 528 3712,'-5'26'1792,"10"-20"-1408,-5-6 2688,7 10-2944,2-2 128,26 5 128,-6 0 0,10-13-384,-3 0 0,1-8 384,-9 0 0,7-13-128,-6 0 0,-2-8-128,-6 5 0,-18-8 0,2 7 0,-25 4-128,3 3 0,-19 10 0,9 5 0,-17 11 0,12-5 0,-8 12-384,12-5 0,7 14-1152,6-5 128</inkml:trace>
  <inkml:trace contextRef="#ctx0" brushRef="#br0" timeOffset="17">3752 326 3584,'17'21'1792,"-9"4"-896,-4-22 2048,8 16-2560,-4-6 0,-1 8 128,1-3 128,1-3-768,-6-1 0,6-14 512,-6 0 0,9-18-256,-3 4 0,2-11-128,1 8 128,9-12-128,-6 8 0,17-4 0,-8 6 128,8 9 128,-4 4 0,4 16 128,-8-4 0,8 20-128,-8-5 128,5 8-128,-10-5 128,6 5-768,-6-4 0,1-8-1408,-4-2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245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5 1 2048,'-4'3'1024,"4"-3"-768,0 0 1152,4 4-1152,1-1 128,15 11 128,11 9 0,6-2-640,6 18 128,9 14 512,8 13 128,13-1-256,-5 9 0,7 5-128,5-8 128,-12-21-128,-12 0 0,-8-5-256,-8-6 128,-13-7-896,-3-6 128,-3-8-512,-1-8 0</inkml:trace>
  <inkml:trace contextRef="#ctx0" brushRef="#br0" timeOffset="1">438 185 1792,'-4'-24'896,"4"27"128,0-3 768,0 0-1664,0 0 128,0 0 128,0 0 0,0 0-512,0 0 128,0 0 256,0 0 128,0-8-256,0 2 0,0 6 128,0 0 0,0 0-128,0-4 128,0 4-128,0 0 0,0 0 128,0 7 0,0 1-256,0 2 128,4 4 0,4 7 0,4 0 0,0 13 128,3 0-128,2 6 128,0-16-128,2 1 0,-4-3 0,-3-1 128,0-3-256,-3-5 128,-1 3 0,-3-3 0,-2-2 0,-3-4 0,0 1-128,4-2 128,-4-2-128,0-1 128,0 0-128,0-3 128,0 0-128,0 0 128,0 0-128,0 0 0,0 0 0,0 0 0,0 0 0,0 0 128,0 0-128,-4 0 0,1-3 0,-2-4 0,-3 1 0,-4-2 128,-4 1 0,-8-1 128,-8 5-128,-4 3 128,-13-18-128,10 7 128,3-2-128,9-1 0,-2 2-1152,21-1 0,1 2-640,-10-18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295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19 1326 1536,'0'0'768,"-8"-5"256,8 5 768,0 0-1664,0 0 0,0 0 128,0 0 0,-6 0-384,6 0 128,0 0 128,-5 0 128,5 0-128,0 0 128,0 0-128,0 0 0,0 0 0,0 0 128,11-9-128,2 2 0,1-2 0,0-3 0,3 0-128,6 0 128,1-5-128,-7 5 128,6 0-128,4-4 128,6-5-128,9-12 128,3-3 0,-1 0 0,8 0 0,-2 3 0,4-4 0,6 5 0,4-5-128,6 1 128,-17-5 0,2 9 0,9-6-128,5-1 0,-1 2 0,6 1 0,-6 3 128,9 0 0,1 9-128,0 0 0,-4 0 128,-1-2 0,4-5-128,6 1 128,-1 6-128,14 0 0,-4-9 0,0 9 128,-6-4-128,6 4 0,-1-2 0,1 2 0,-1 0-128,4 3 128,2 2 0,-10-2 0,-5 1 0,5-1 0,4 5 0,1 1 0,-6-3 0,6 6 0,0 4 0,-15-4 0,-4 12 0,0-4 128,1 4-256,-2 4 128,1 4 0,1-4 128,-10 9-128,0-6 0,-5 11-128,1-3 128,-6 6 0,1 3 0,-10-3 0,-3-2 0,-6 7 0,-3 2 0,-2 4 0,-3-4 128,-4 1-128,-2 4 0,6-9 0,-11-5 128,2-1-128,-2-3 128,-3 3-128,-3-6 128,-3-5-128,1 1 128,-4 1 0,0-6 0,-1 1-128,-4 1 128,0-2 0,0-3 0,0 4-128,0-4 0,0 5 0,0-5 0,0 0 0,0 0 128,5 3-256,-5-3 128,0 0 0,0 0 128,0 0-384,3-8 128,-3 8-1280,0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296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485 6 1408,'0'-3'640,"0"3"0,0 0 640,0 0-1280,0 0 128,0 0 128,4-3 0,-4 3-256,0 0 128,0 0 128,0 0 0,0 0 0,0 0 128,0 0-128,3 3 128,-3 0-128,0 5 0,0-1 0,5-1 0,-5 2 0,4-1 128,-1 6-256,-3 13 128,5-5-128,2 2 128,1 6-256,1-1 128,3 0-128,-1 1 128,0-2-128,5 1 128,1 3 0,-2 5 0,-3-2-128,-1-6 128,1-2-128,0-2 128,-4-1-128,1 3 0,-2-5 128,-4 0 0,-3-4-128,5-3 128,-5 1 0,0-2 128,0-2-128,0-1 128,0 0-256,0-2 128,0-1 0,0-1 0,0-1-128,0-2 0,0 0 0,0-3 0,0 4 0,-5-4 0,5 0 0,0 0 0,0 0 0,0 0 128,0 0-128,0 3 0,0-3 0,0 0 128,0 0-128,0 0 128,0 0-128,0 0 0,0 0 0,0 0 128,-3-3-128,3-1 0,-7-2 0,-2-2 0,-3 1 0,-3-4 128,-9-2-128,5-5 128,-10 0 0,3 2 0,-7-2 128,-1 8 0,-10-1 0,4 1 0,-3-1 0,4 1 128,-1-1-128,4-1 0,9 2-128,-1 4 128,-3-4-128,4 2 0,3 1-128,3 1 0,2-9 0,4 7 128,3-2-512,3 7 0,2 0-1152,-1 13 0,4-7-384,1-10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297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688 78 1536,'0'-3'768,"3"-12"128,-3 15 768,8-8-1536,-5 2 128,2-4 128,-2-1 128,1 1-640,1 2 128,-5 1 256,0 7 128,0 0-256,0 0 128,0 0-128,-5 0 128,1 4-256,1-1 128,-2 0-128,-2 8 128,0 7 0,-5 0 0,0 5 0,-5-2 0,2 5 0,-5 5 128,0 3-128,1 2 128,-5-2-256,-4 9 128,-4 2-128,-3 1 128,-4-1-128,0 1 128,-1 3 0,1-7 0,-4 0-128,7-6 128,1-8-128,3-4 128,4-3-128,4-4 128,5 4-128,-1-7 0,4-4 0,4 2 0,5-6 0,-1 2 0,4-6 0,1 3 0,-2-2-128,1-3 128,4 0 0,0 0 0,4-8 0,8 3 128,0-3-128,7 5 0,10-9 0,2-4 0,12-5 0,8-12 0,9 2 0,2 0 0,2-4 0,2 0 0,5-7 0,1 3 128,-5 0-128,0 1 0,-5-1 0,-7 8 0,1 4 0,-16 4 128,-9 13-128,-12 7 0,-7 3 0,-4 7 0,-4-1-384,-4 2 0,0-1-896,0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298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3667 93 896,'-5'0'384,"5"-3"-256,0 3 512,0 0-512,0 0 128,0 0 384,0 0 0,0 0-640,0 0 0,0 0 512,0 0 128,0 0-256,0-9 128,0 1-128,0 8 0,-5-7-128,2-2 0,-3 4-128,1 1 0,2 1 0,-8 3 0,3-5 0,-6 5 128,0-7-128,-3 7 0,-2-5 0,-4 5 0,1-7 0,-2 2 0,1 1-128,1 1 128,-1-3-128,-4 6 0,-6-3 0,-3 6 0,-1 3 0,1-3 128,-5 1-128,-1-4 0,6 5 0,0-2 0,-1 1 0,-9 1 128,1 2-128,-5 1 0,-1 1 0,5 0 128,-4 3-128,-6 3 128,-2 1-128,2 5 128,1-1-128,1 1 128,4-5-128,-2 4 0,-1 8 0,-2-4 0,-4 6 0,-2-3 0,6 3 0,-4-6 128,4 4-128,-4 1 0,4-1 0,0 1 0,1-1 0,4 8 0,-5 0 0,-1 6 0,1-15 0,-4 3 128,4-3-128,-4 6 0,4 0 0,0 0 128,1 3-128,-1-8 128,5 5-128,0 3 0,3 5 0,2 4 128,-5 0-128,3-8 128,-3-1-128,-5 4 128,-4-2 0,9 5 0,0-2 0,0-4 0,0 4 0,-2-5 0,2 1-128,0 3 128,5 1-128,3-5 128,9-3-128,2-9 128,-5 1-128,3 4 128,6-1-128,-1-4 128,11-7-128,-2-1 0,5-8 0,5 4 0,0-5-384,-1-2 0,7-5-1024,3-5 0,8-2 0,1-13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8T08:18:51.299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1,'3'3,"31"10,39 8,34 4,17-2,11-2,1-5,-18-5,-22-4,-21-4,-22-2,-6 2,-4 6,4 2,0-2,0 2,-5-2,-6-2,9-2,8-2,4-2,5-1,0 0,-7 0,-10-1,-1 1,-5-1,0 1,-1 0,0 0,-5 0,-4 0,-1 0,0 0,2 0,1 0,11 0,6 0,2 0,-5 0,-7 0,-7 0,-6 0,-4 0,0 0,0 0,-1 0,-1 0,3 0,5 0,6 0,2 0,1 0,1 0,0 0,-4 0,-4 0,-1 0,1 0,3 0,10 0,5 0,5 0,-1 0,-4 0,-3 0,-3 0,-3 0,-5 0,-2 0,-3 0,-4 0,-2 0,-3 0,2 0,3 0,10 0,4-3,6-1,0 0,-1 1,-1 1,-6 0,-5 2,-6-4,-3 1,0-1,2-2,3 0,6 1,7-2,2 1,2 1,-2 2,-6 0,-6 2,-5 1,-4-3,6-1,8 0,16 1,17-4,17-2,13 0,-2 3,-11 2,-16 1,-19 2,-13 1,-8 0,-5 0,-4 1,0-1,3 0,1 0,2 1,5-1,4 0,10 0,10 0,5 0,6 0,2 0,-6 0,-9 0,-15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0"/>
    </inkml:context>
    <inkml:brush xml:id="br0">
      <inkml:brushProperty name="width" value="0.04667" units="cm"/>
      <inkml:brushProperty name="height" value="0.04667" units="cm"/>
      <inkml:brushProperty name="color" value="#808080"/>
    </inkml:brush>
  </inkml:definitions>
  <inkml:trace contextRef="#ctx0" brushRef="#br0">-89-64 896,'-12'-15'384,"12"12"-256,0 3 384,0 0-640,7-3 128,5-4-128,0-1 128,4 3 0,3-3 128,7 4-256,5 1 128,1 3 0,6 0 0,11-7 128,10 11 0,-5-4 0,7 3 0,9-3 128,12 0 0,2 3-128,13 1 128,-5-4-128,8 0 0,13-4 0,6 1 0,5 3-128,-8 0 128,3-7 0,5 4 0,8 0 128,-5-1 0,0 1-256,4-5 128,8-2 0,1 4 0,-6-5-128,2 0 128,3 6-128,-1 0 128,-6-5-128,-4 4 0,3-4 0,-4 3 0,5-1 0,-10-2 0,7 0 0,-7-3 0,2 2 0,0 4 128,-4-6-128,3 1 128,-4 2-128,-2 7 128,6 3-128,-4-7 128,1 4-128,4 3 128,3-3-128,4-1 0,-2 1 0,-2 0 0,0-2 0,-31 3 128,47 2-128,-12 0 0,5 7 0,-9-1 0,9 1 0,-14-4 0,3-3 0,-6 0 0,5 4-128,3 2 128,-7-1 0,-5-5 0,5 5 0,4 3 128,-4-4-128,-5 6 0,-10-7 0,-4 4 128,-2-4-128,-10 0 0,-3 8 0,-1-4 0,-8 3-128,-4 5 128,-7-2 0,-5 0 128,-3 4-128,-4 1 0,-4-5 0,1 2 0,-6-5 0,-1 0 0,-6 0 0,-3 1 0,-4 2 0,-1 1 0,1 2 0,-3-1 0,7 5 0,-9 4 0,2-2 0,-5 1 0,-4 0 0,4 2 0,-4 6 0,0-3 128,0-1-128,-3 7 128,3 1-128,-3 6 0,-1 0 0,-3 0 128,-1 4-128,1 3 128,0 3-256,-1 5 128,1 5 0,0 10 128,-5 2-128,-3 2 0,-1-7 0,2 8 128,-1 3-128,-1 0 128,-6 45-128,-6-14 0,2-4 128,0-13 0,0 10-128,-2-7 0,1-7 0,-3 4 128,-1-3 0,0-1 0,5-8-128,0 16 128,2-1 0,1-4 128,1 4-128,-1-7 0,-1-3 0,2-2 0,-5 5 0,0 0 0,-3-7-128,-1 1 0,0-9 0,1-1 0,-1-9 0,-3-1 0,8-4 0,-2-5 0,6 4 0,3-3 128,0 1-128,3-9 0,6-2 0,-6-4 0,6-3 0,-6-8 0,4-5 0,2-4 0,-9-4 0,3-4 0,1 0 128,-4-5 0,0-1-128,-4-4 128,-4-3-128,1 3 0,0 1 0,-9-1 128,-3 2-256,-5-3 128,5 1 0,-4 2 0,0 1 0,-8-2 0,0 6 0,-4-4 0,-4 1 0,1 1 0,-1-3 0,1 3 0,-2-1 0,-2 3 128,-3 0-256,-6 1 128,1-1 0,-8 0 0,-8 0 0,0 5 0,1-2-128,3 5 128,-3-1 0,-8-4 0,3 0 0,-3 2 0,-9-5 0,2-4 0,2 6 0,1-2 0,-5 3 0,2 0 0,-5-3 0,-4 5 0,0-2-128,5 2 128,-2-2 0,-2-3 0,-1 0-128,-7 1 128,-2-4-128,2 3 128,-1 0 0,-6-2 0,-3 2 0,-4-3 0,4-1 0,6 1 128,1-4-128,-9 4 0,2-4 0,6 2 0,1-2 0,5 0 0,-2-3 0,-5 0 0,5 0 0,-1 0 0,1 4 0,3-4 0,1 0 0,-9 3 0,0 0 0,5 1 0,0-1 0,-1 0 128,8 1-128,-4 4 128,-3-5-128,4-3 0,-5 3 0,4-3 0,4 4 0,-3-1 0,-4-3-128,-5 0 128,0 3 0,-2 1 0,-2 2 0,1 1 0,-1 1 0,6 2 0,-6-4 0,-3-2 0,7-1-128,-3 4 128,-1-4 0,-6 4 0,-1 4 0,4-4 0,3 3 0,-3 0 0,4 1 0,0-11 128,-1 0-128,13-3 0,6-5 0,2 1 0,-1 4 0,0-1 0,1-2-128,6-1 128,1-1 0,7-2 0,9-3 0,2 3 0,1-5 0,4 2 0,0-4 0,0-4 0,9 1 0,1-8 0,10-6 0,-1-1 0,5-6 0,2-10 128,5-1-128,-1-17 0,5 1 0,0-17 128,3-8-128,9-10 0,7-11-640,4-10 128,4-8-640,-16-13 128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1"/>
    </inkml:context>
    <inkml:brush xml:id="br0">
      <inkml:brushProperty name="width" value="0.04667" units="cm"/>
      <inkml:brushProperty name="height" value="0.04667" units="cm"/>
      <inkml:brushProperty name="color" value="#808080"/>
    </inkml:brush>
  </inkml:definitions>
  <inkml:trace contextRef="#ctx0" brushRef="#br0">8 0 1024,'-8'149'512,"11"101"-256,2-171 640,-1 32-896,3 19 128,12 4-128,5 6 128,-5-10-128,-3-3 0,-2-6 0,2-22 128,-4-12-384,0-16 128,-5-20-256,0-13 128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2"/>
    </inkml:context>
    <inkml:brush xml:id="br0">
      <inkml:brushProperty name="width" value="0.04667" units="cm"/>
      <inkml:brushProperty name="height" value="0.04667" units="cm"/>
      <inkml:brushProperty name="color" value="#808080"/>
    </inkml:brush>
  </inkml:definitions>
  <inkml:trace contextRef="#ctx0" brushRef="#br0">1 427 1152,'58'-18'512,"53"1"-512,-64 14 896,68-25-896,5 0 0,11 1 0,-7 3 0,3-1 0,2 2 128,9-2 128,-6 5 0,-1-1 0,12-2 128,7 3 0,-11-1 0,11 1-128,1-2 0,11 9-128,-15 2 128,3 4-128,5 4 0,3 3 0,-11 0 0,8 0 0,3 3 0,8-3-128,-11-3 128,14 0-128,-3 3 128,-7-4-128,11 1 128,-4 3-128,8 0 0,-12 0 0,11 0 128,-3 3-128,-8-3 0,8-3 0,-3-1 128,2 1-128,0-5 128,5 8-128,0 0 128,1 0-128,-1-2 0,-5 2 0,5 0 0,-8 0 0,0 0 128,-1 2-256,6 3 128,-21-2 0,8 0 128,1 4-128,-4 0 0,-12 1 0,-2-3 0,-1 6 0,-13-1 128,-3 0-128,-20 2 0,-8-2 0,-2-4 0,-14 1 0,-10 0 0,-9-1 0,-9 4 0,-10-2 0,-7-1 128,-4 6-128,-8-6 128,-4 1-768,-7 5 128,-12 15-384,-21-15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3"/>
    </inkml:context>
    <inkml:brush xml:id="br0">
      <inkml:brushProperty name="width" value="0.04667" units="cm"/>
      <inkml:brushProperty name="height" value="0.04667" units="cm"/>
      <inkml:brushProperty name="color" value="#808080"/>
    </inkml:brush>
  </inkml:definitions>
  <inkml:trace contextRef="#ctx0" brushRef="#br0">78 1819 2560,'-47'-14'1280,"24"34"-1536,18-13 1920,2 11-1664,3 5 0,3 8 0,6 7 0,3 10-128,-2 7 128,2 4 0,-1 2 0,1-10 0,0-5 0,4-6 0,-2-5 0,10-7 0,3-7 128,4-8 0,11 0 128,12-3-128,0-6 128,12-4-128,23 0 128,15 0-128,12-4 0,0 4 0,19-3 0,16-4-128,-5 1 0,13-9 128,3 2 0,11 0-128,-6 1 128,2-1 128,16 6 0,-11-3 0,11 4 128,13 6-128,-18-4 0,10-2 0,12-6 0,-10 6-128,13-1 128,15 0-256,-4 4 128,12 3 0,-4-8 0,4 6-128,7 2 0,-10-3 0,2-2 0,1-1 0,0-4 0,-5-2 0,-2 7 0,2 0 0,-6 2 0,2 0 0,-1 3 128,-7 3-128,-2-3 0,-8 0 0,-8 8 128,-8-5-128,-15-3 128,-8 2-128,0 6 0,-15-4 0,-16-4 128,-7 0-128,-4 3 0,-16-3 0,-8 3 0,-11-3 0,-11 0 0,-17-3 0,-10 3 128,-5-3-128,-11-11 128,-8 0-128,-4-3 128,-7-8-128,-3-11 128,-7 1-128,-2-6 0,-2-7 0,-7-1 0,-3-6 0,0-6 0,-2-8 0,-5-10 0,-4 0 0,-1-7 0,-6-6 0,2-1 128,-3-9-128,-7-9 0,-1-2 0,4-1 0,1-8 0,-5 5 0,4 3-128,-3 2 0,7 11 0,3 12 128,9 7-512,3 14 128,9 12-1024,11 12 128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47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100 206 1664,'-24'5'768,"5"-13"-512,11 8 512,-1 0-384,-3-3 0,4-1 128,1-2 0,-1 1-640,4 2 128,4 0 256,0-2 128,7 2-256,5 0 128,8-1-256,4 1 128,12 0-128,13-5 0,7 4 0,19 1 0,1-5 0,20 2 0,16-1 0,24-4 0,0-3 0,20-1 0,19 2 0,1-5 0,16 7 0,24 0 0,-12 4 0,8-4 0,7 8 0,1-1 0,8 4 0,-21 0 0,-6-3 0,-6 3 0,-8 3 0,-27 1 128,-7-1-128,-17 0 128,-12 5-128,-17-4 0,-15 2-128,-7 2 128,-17 3 0,-12-4 0,-13-1-128,-6 2 128,-15-1 0,-5-4 0,-9 0-128,-4-3 128,-4 0-768,-4-3 128,0 0-128,0-1 128</inkml:trace>
  <inkml:trace contextRef="#ctx0" brushRef="#br0" timeOffset="1">-107 316 1536,'-4'-13'768,"16"-5"0,-12 18 896,3 3-1536,2 12 128,-1 14 128,-1 16 0,2 12-384,2 22 0,-2 27 256,-1 18 0,-4 7 0,0 8 0,3-8-256,2-7 128,-1-27-512,4-18 128,-1-24-640,5-23 128</inkml:trace>
  <inkml:trace contextRef="#ctx0" brushRef="#br0" timeOffset="2">169 1702 1280,'56'-14'640,"32"22"-384,-52-8 640,12 3-640,16-3 128,16 0 0,17 0 0,17 0-640,7 0 128,15 0 384,15-3 128,5-2-256,16 2 0,15-1 0,2 1 0,6 0 0,13 9 128,-8-2-256,4-4 128,7 8 0,-10-2 0,-9-2-128,-5 7 128,-3-5-128,-20-6 0,-4-3 0,-12 3 128,-17 0-128,-7 0 0,-12-3 0,-16 3 128,-20 3-512,-13 0 0,-14 5-384,-5-5 0</inkml:trace>
  <inkml:trace contextRef="#ctx0" brushRef="#br0" timeOffset="3">5060 172 1792,'-3'3'896,"-1"5"-512,4-5 1408,0-3-1792,0 8 0,0 5 256,0 13 0,0 16-128,4 16 0,-4 8 128,0 28 128,-4 25 0,-4 23 0,-13 2-256,6 4 128,3-9-384,4-8 128,-1-25-768,6-17 128,6-24-256,9-17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4"/>
    </inkml:context>
    <inkml:brush xml:id="br0">
      <inkml:brushProperty name="width" value="0.04667" units="cm"/>
      <inkml:brushProperty name="height" value="0.04667" units="cm"/>
      <inkml:brushProperty name="color" value="#808080"/>
    </inkml:brush>
  </inkml:definitions>
  <inkml:trace contextRef="#ctx0" brushRef="#br0">78 42 640,'-3'-11'256,"-1"-12"0,4 16 256,0 7-640,-5 7 128,2 14 0,-5 9 0,-4 15 128,5 17 0,4 27 0,-6 28 0,2 14 128,7 19 0,0 25 128,4 11 0,3 9-128,-2 11 128,-2 18 0,-3 12 0,0 5 0,-3 9 128,-2 7-256,5 4 128,0 3-128,0 5 0,0-2-128,5 0 0,2 7-128,0-12 0,-2-8 0,-5-14 0,-19 96 0,3-58 0,4-61 0,8-49 128,8-35-128,0-19 0,8-28-384,3-21 128,8-24-768,0-30 128</inkml:trace>
  <inkml:trace contextRef="#ctx0" brushRef="#br0" timeOffset="1">580 67 1280,'63'0'640,"64"0"-128,-78-4 256,21 4-512,22 0 0,25-6 128,22 6 128,11 0-640,21 0 128,14 3 256,8 0 0,18 1-128,5-4 128,16 0 0,1 0 0,2 0-128,13-4 128,-9 1-128,15 6 0,-15 4 0,1-4 128,8 5-128,-13-6 0,8 6-128,-12-5 128,8 1-128,1-4 128,-4-4-128,4 1 128,-13 3-128,1 0 0,-12 0 0,-7 3 0,-1 1 0,-8-4 0,-3 0 0,-11 3 0,-8 1 0,0-4 128,-16 0-128,-16 3 0,-11-3 0,-8 0 0,-14 0 0,-13 0 128,-8-3-128,-10-1 0,-13-3 128,-11 4 0,-11-5-128,-5 6 128,-7-1-128,-4-2 128,-3-1 0,-7 2 0,0 4-128,-7 0 128,-2-3-128,-5 6 0,2-3 0,-6 4 0,-3-4 0,0 0 128,0 0-128,0 6 0,-3 4 0,-6 8 128,2 7-128,0-2 0,0 5 0,-2 5 128,6 13-128,-2-1 128,1 16-128,4 11 0,-3 11 0,-1 6 128,4 13-128,4 9 128,8 4-128,0 17 128,-2 5-128,10 21 0,-1 4 0,-3 16 128,3 3 0,-7-44 0,2 73 0,-2 3 0,0-1 0,-5 1 0,2 3 0,-2 5 0,5-13-128,-1 13 128,-3-5-128,3-15 0,-3 12 0,3-20 0,5-7 0,1-8 0,-3-21 0,5-15 0,-3-12 0,-4-16 128,2-19-256,2-6 0,-4-24-256,0-17 0,0-10-640,-5-10 0,4-7-384,-15-19 128</inkml:trace>
  <inkml:trace contextRef="#ctx0" brushRef="#br0" timeOffset="2">268 6161 1280,'4'-7'640,"46"7"384,-27-3 512,8 0-1408,4-2 128,14-1-128,24-4 128,13-4-384,14-4 128,12-2 128,19-4 0,24 4-128,0-1 128,14 7 0,21 1 128,-12 5-128,14 1 128,20 4-128,-3 0 128,18-1-128,1 1 128,12 0-128,3-4 0,16-3-128,8-4 128,-9 0-128,5-4 128,-12 2-128,11 2 128,-8 1-128,18-2 0,-9 5 128,-2 0 0,6 4 0,-16-9 128,-7 2-128,-5-2 128,3 5-128,-2 0 128,-13-3-256,-2-5 128,-13-2-128,-15 2 0,-12 5 0,-11 6 0,-8 0-128,-19 1 128,-27-2 0,-12 8 128,-4-3-128,-15-1 128,-12-2-128,-8-1 128,-4 0-128,-6 1 128,-5 1-128,-3 0 128,3-13-128,-9 1 128,-3-1-128,-2-10 128,-10-2-128,-2 2 0,-6-6-256,-1-14 128,2-3-1152,10-12 128,2-15-128,-16-4 128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7"/>
    </inkml:context>
    <inkml:brush xml:id="br0">
      <inkml:brushProperty name="width" value="0.04667" units="cm"/>
      <inkml:brushProperty name="height" value="0.04667" units="cm"/>
      <inkml:brushProperty name="color" value="#808080"/>
    </inkml:brush>
  </inkml:definitions>
  <inkml:trace contextRef="#ctx0" brushRef="#br0">9 1 512,'-9'25'256,"14"17"128,-1-27 384,-4 6-640,3 6 128,2 6 128,2 17 0,1-2-384,1 12 0,-7 10 256,8 19 128,-3 13-128,0 7 128,6 8-256,3 21 128,-1-1-256,-3-2 0,0 9 128,0 15 0,-8 6 0,-4-6 0,-4 0 0,4 0 0,-7-4 0,-1-7 128,-1-4-128,6-9 0,3-9-128,-4 2 128,4-13-128,4-8 0,-1-5 0,6-14 128,2-20-512,5-16 128,4-13-512,4-10 128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8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1121 18 768,'-11'3'384,"2"-6"-128,9 0 384,-3-1-768,-1 1 128,-4 0 0,1-1 0,-5 4 128,1 0 128,-5 0 0,4 0 128,-3 0 0,-8 4 0,0-1 0,-5 0 0,-3 4-128,-4 3 128,2 1-256,5-4 0,-10 13 0,-1 11 128,1-3-128,-2 2 0,2 6-128,-1-3 128,1 8-128,3 4 128,0-7-128,0 3 0,4 7 0,-4-4 128,5-2-128,-1-1 128,0 7-128,1 1 128,-1 2-128,3 3 128,5-2-128,4-1 128,0-5-128,0-6 128,3 4-128,0 9 128,4-5-128,2-4 0,-2 7 0,4-3 0,0 5 0,4-2 128,1-3-128,-1 0 0,-1 0 0,2-4 0,-1-6 0,0 0 128,4 0-128,0 3 128,0 2 0,0-5 0,0 5-128,0 1 128,4 1-128,0-1 0,-1 1 128,-3 3 0,5 0-128,-1-4 128,-1-6 0,6 0 0,-2 3 0,0 0 0,2 1-128,-2-6 0,5 7 0,0-2 128,-1 2-128,4 0 128,1-2-128,7 2 128,1 6-128,-2-1 128,1-7-128,5 4 0,-5 3 0,-4 0 128,0-4-128,0-2 128,4 9-128,-4-7 128,5 2-128,-1-6 128,-4-2-128,4 0 128,-2-4-128,-7 4 0,2 4 0,-4-8 128,0-7-128,-5-6 128,5-1 0,-5-2 0,0-1-128,-2-3 128,-1-4-128,-4 0 128,3-3-128,-3 1 0,4-3 0,-4 0 128,5-2-128,-5 0 0,3 1 0,-3-1 0,0 0-128,0 1 128,0-1 0,0-3 0,0 0-384,0 0 0,0 0-1024,8-3 128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9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468 15 2048,'-12'-10'1024,"12"6"-512,0 8 256,0-4-768,0 0 0,0 3 0,0-3 128,0 3 0,0 1 0,-3 2 128,-1-1 0,-1-2 128,2 4 0,3-1 0,0-2 0,0 3-128,0 4 0,3 5 0,6 4 0,-2 8 0,5 2 0,0 5 0,2 3 0,2 6 0,3 4 128,0 1-256,-3-1 0,0-3 0,-1-1 0,1-9-128,-1-5 128,-4-2-128,1-2 128,-5-1-128,2-4 128,-2-4-128,-2 1 128,-2-5 0,-3-3 0,0-3 0,0-4 0,0 0 0,0 2 0,0-5 0,0 0 0,0 0-128,-3 0 128,3 0-128,0 0 0,-5-5 0,1-1 0,-3-1 0,-1 0 128,-3-3 0,-5 4 0,1-4 128,-13 5 0,-7-5 0,-7 0 0,0 2-128,-12 3 128,-12-3-128,0 8 128,1 0-256,3 8 128,4-8-640,11-15 128,21-13-1408,3-26 128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27:25.679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0 0 2176,'3'0'1024,"6"17"-384,-6-17 1152,2 5-1536,-1 1 0,-1 4 256,2 5 0,-1-1-640,-1 7 0,-3 0 512,0 2 0,5 1-128,-5 8 0,0-4-128,-5 1 0,2-5 0,-1-3 128,-1-2-256,5-4 128,-3-5-384,-1 1 128,4-5-1024,0-6 128</inkml:trace>
  <inkml:trace contextRef="#ctx0" brushRef="#br0" timeOffset="1">-66-44 2688,'4'-3'1280,"-8"-11"-640,4 14 1408,0-5-1792,0 5 0,0-6 0,0 6 128,0 0-512,7-7 0,5 2 256,5-1 0,7 6-128,-1-7 128,1 4-128,0 3 0,0 0 0,-4 3 0,1 4 0,-6 7 0,-3 4 0,-4 0 0,-8-1 128,0-2 0,-3 6-128,-2 0 128,-2 0-128,-5 5 128,-5-9 0,-7 1 0,-3-3-128,3-2 128,-1 6 0,1-6 0,5 2 0,-1-1 0,3-4 0,5 1 128,5 0-256,2-4 128,5-1 0,5 2 0,2-1-128,5 1 128,8-2 0,9 1 0,-5 1-128,3-2 0,-3 2 0,5-1 128,-9 1-128,-4-2 0,-1 1 0,-3 1 128,-4-5-128,1 0 0,-1 1 0,-1-1 128,-7-3-384,0 0 128,0 0-1024,5-7 128,2-4-384,5-2 128</inkml:trace>
  <inkml:trace contextRef="#ctx0" brushRef="#br0" timeOffset="2">300 16 3200,'-8'0'1536,"8"-21"-1152,0 21 2560,0 0-2816,0 4 0,0 2 256,0 5 0,0 4-384,0 2 0,-4 8 256,4 0 128,-3-7-128,3 3 0,0 5-128,0-5 128,0 0-128,3-3 0,1-1-128,4-2 128,4-5-128,5-2 128,-2-2-128,1-2 128,1-1-128,-2 0 0,2 2 0,-2-5 128,-3 0-640,-3 0 128,-2-5-768,-4-1 128,-3-1-384,0-1 0</inkml:trace>
  <inkml:trace contextRef="#ctx0" brushRef="#br0" timeOffset="3">244 195 2944,'0'-3'1408,"12"3"-1152,-4 0 2432,4 0-2688,4 0 128,4 0-128,4 0 0,0 0 0,0 0 0,-4 0 0,0 0 0,-4-4-640,-4 4 128,0-3-384,-4-5 0</inkml:trace>
  <inkml:trace contextRef="#ctx0" brushRef="#br0" timeOffset="4">273 28 2688,'-9'-11'1280,"21"5"-768,-3 1 2048,-2 2-2560,5 3 128,5 3 0,3-3 0,4 0-256,-2 0 128,3 0 128,-4 5 0,-2-5-384,1 0 128,-3-5-768,2 2 0</inkml:trace>
  <inkml:trace contextRef="#ctx0" brushRef="#br0" timeOffset="5">656-5 2560,'0'15'1280,"3"9"-896,-3-21 1664,0 8-1920,0 7 0,5 8 256,-5-10 0,0 7-256,-5-2 0,2 3 128,-1-3 128,4-3-128,-5-4 128,5-3-512,0-4 128,-3-7-1024,-1 0 0,4-3-128,4-4 128</inkml:trace>
  <inkml:trace contextRef="#ctx0" brushRef="#br0" timeOffset="6">669 147 1536,'16'22'768,"0"-12"-128,-8-5 896,4 2-1280,0 4 128,4-1 128,0 4 128,-4-3-768,0 2 0,4-1 512,-4-1 128,-1-1-128,1-4 0,0-1-128,-3-2 0,-1-3 0,-1-3 0,2-8 0,-1-4 0,0-3 0,-4 5 0,-1-6-128,2-2 128,-1-3-128,-4-5 128,0 1-256,0 10 128,0 1-128,0 2 0,3 4-640,-3 4 128,0 7-896,9 0 128</inkml:trace>
  <inkml:trace contextRef="#ctx0" brushRef="#br0" timeOffset="7">1140 0 3328,'-5'0'1664,"5"6"-1408,0-1 2176,0-2-2176,-3 8 0,-1-1 128,-1 8 128,-2 3-640,-1 4 0,-1-7 384,1 3 128,1 8-256,-1-4 0,-1-1 0,2 1 0,2-3-256,2-8 0,-1-4-512,4-2 0,0-8-640,7-8 128</inkml:trace>
  <inkml:trace contextRef="#ctx0" brushRef="#br0" timeOffset="8">1035 209 2688,'-4'0'1280,"16"-6"-512,-3 1 1536,-1 2-2176,4 3 0,3 0 0,6 0 128,-1 0-256,4 0 128,0 3 0,0 2 128,-1-2-384,1 0 128,-3 1-1024,-1-1 128</inkml:trace>
  <inkml:trace contextRef="#ctx0" brushRef="#br0" timeOffset="9">1148 6 3072,'0'8'1536,"8"-8"-1280,-4 3 2176,4 2-2432,1 1 128,-2 4 0,1 5 128,4 6-256,0 4 128,0-7 0,-4 0 128,4 0-128,-3 6 128,-1-3-128,-1 0 128,1-2-256,4-1 128,-3 0-128,-2-5 128,1 1-128,1-3 0,-1-4-512,-5 1 128,1-5-768,-4-3 128</inkml:trace>
  <inkml:trace contextRef="#ctx0" brushRef="#br0" timeOffset="10">1443 106 2432,'5'8'1152,"-14"13"-256,9-18 1152,4 7-1920,-4-5 128,0 6 0,5 2 128,-5 5-512,0 0 0,0 4 384,0-1 128,0-3-256,0-5 128,3 1-512,-3-6 128,4-5-896,4-3 128</inkml:trace>
  <inkml:trace contextRef="#ctx0" brushRef="#br0" timeOffset="11">1456 134 2432,'0'35'1152,"0"-31"-384,3-1 1152,2 5-1664,-1-1 0,4 4 128,-3-1 0,-2 1-512,6-5 128,-2-1 256,1-5 128,4-5-256,0-1 128,5-2-128,-2 1 0,1-4-128,4-2 0,-4-5 0,0-7 0,0 7 0,-4 3 0,0 5 0,-4-1 0,-1 5 0,3 6 128,-10 0-128,3 6 0,1 2 0,-4 2 0,0 5 0,0-1 128,0 4-128,0 6 128,0-3 0,0 5 0,0-5-128,0 0 128,0-3-128,0-4 128,5-6-256,-2-5 128,1 0-640,4-6 128,-1-5-640,2-3 0</inkml:trace>
  <inkml:trace contextRef="#ctx0" brushRef="#br0" timeOffset="12">1896 32 3072,'-5'11'1536,"-7"-11"-640,12 3 2176,0 0-2944,0 4 128,0 4 128,0 4 0,0 2-384,0 1 0,0 7 384,0 3 0,0-6-128,0-1 128,0 1-128,5-6 0,2-1-128,2-1 128,2-4-256,10 1 128,-6-3-128,5-5 0,1 1 0,-1-1 0,-4-3-256,-5 0 0,1 0-640,-3 0 128,-1-3-768,4-1 128</inkml:trace>
  <inkml:trace contextRef="#ctx0" brushRef="#br0" timeOffset="13">1884 67 4352,'-5'-11'2176,"34"16"-2304,-17-10 4096,12-2-3840,-1 1 0,1 1 0,0 2 128,0-4-1152,1 4 128,6 0-512,1-16 128</inkml:trace>
  <inkml:trace contextRef="#ctx0" brushRef="#br0" timeOffset="14">1966 234 2816,'0'3'1408,"17"0"-768,-13-6 1664,8 0-2304,0-2 0,0 2 0,-1 0 0,1-2 0,0 2 0,0 0-512,0-1 128,0-2-512,5 6 0</inkml:trace>
  <inkml:trace contextRef="#ctx0" brushRef="#br0" timeOffset="15">3989 144 1536,'0'0'768,"0"-18"256,0 18 128,0 0-1024,0 0 0,5-6 128,-5 6 128,0-7-384,0 7 0,0 0 256,3-8 0,-3 8 0,0 0 0,0-7-128,0 7 128,0 0-256,5-3 128,-5 3-128,0 0 128,0 0-128,0 0 0,0 0 0,0 0 0,0 0 0,0 0 0,0 0 0,0 0 0,0 0 0,0 0 128,0 3-128,0 4 0,0 1 128,-5 2 0,2 4 0,-2-4 128,1 12 0,-4-4 0,5 3-128,-1 0 128,-1 0-128,2 2 128,3-7-256,-4 3 128,4-1 0,0-8 0,0-2 0,0-2 0,0 1-128,-5-4 128,5 5 0,0-8 0,0 3 0,0 2 0,0-2-128,0-3 128,0 0 0,0 3 0,0-3-128,-3 0 0,3 0 0,0 0 0,0 4 0,0-1 0,0 2 0,-4-5 0,4 3 0,0-3 0,0 3 0,0-3 0,0 0 0,0-3 128,0 3-128,0-3 0,0 6 0,0-6 0,0 3 0,0-5 128,0 5-128,0-3 0,0-4 0,-5-4 128,5 0 0,-3-2 0,3-5 0,0 0 0,-4-1 0,-4 3 0,-4-2 128,0 3 0,0 1 0,-5 3 0,5 1 0,5 2 0,-1-2-128,3 7 0,2 3-128,3 0 0,0 3-384,-4-3 0,-1 7-1408,2 4 0</inkml:trace>
  <inkml:trace contextRef="#ctx0" brushRef="#br0" timeOffset="16">16 907 1408,'0'-3'640,"4"-4"384,-4 7 768,0 0-1408,0 0 0,5-3 128,-5 3 0,0 0-768,0 3 128,0 4 384,0 4 128,0 7-256,0 0 128,0-1-256,3 1 128,1 8 0,1 1 0,-2 2 0,-3-1 0,5-2 0,-5-5 128,0-4 0,0-2 0,0-9-128,0-2 128,0-4-128,-5-10 0,5-8-128,0-4 128,0-3-128,0 8 0,5-1 0,-1-3 0,4 0 0,4 0 0,-5-1 0,5 4 0,0 0-128,5 0 128,-5 4 0,3-1 0,-3 9-128,-4-1 128,4 7-128,-3 3 128,-1 1 0,4 7 0,-5-1 0,1 1 0,4 3 0,-3 1 0,-2-5 0,1-4 128,0 2-128,-4-1 0,1 1 0,-2 3 0,-3-1 0,0 7 128,0-2-128,0-1 0,0 1 0,0-5 0,0 1 0,0-1 128,0 1-128,0-1 0,0-2 0,4 3 128,1-8-256,-2 0 128,1 1-512,-4-4 0,8 0-640,4-4 0</inkml:trace>
  <inkml:trace contextRef="#ctx0" brushRef="#br0" timeOffset="17">405 934 1536,'0'3'768,"5"-3"768,-5 0 0,0 5-1408,0-2 128,0 4 0,0-1 128,0 2-512,0-1 128,0-1 256,0 2 0,0-1-128,0 1 0,3 3 128,1-1 0,1 4-128,-2 4 0,6 0 128,-2-1 0,1-2-128,-1-2 128,2-2-256,4-4 128,-1 1 0,0-2 128,-2-1-256,2-2 0,5 0 0,-5-3 128,5 0-128,-2-6 0,1-5 0,-3-4 128,-1 1-128,-5-4 128,1 5 0,-1-2 0,2-4-128,-1 3 128,-1-2-128,2-1 0,-5 6 0,-4-2 0,0 4 0,0 1 0,-4 4 0,4-2 0,-4 5 0,-1 3 0,2 0-384,3 3 128,0 0-1024,3 2 128</inkml:trace>
  <inkml:trace contextRef="#ctx0" brushRef="#br0" timeOffset="18">824 901 2816,'0'-4'1408,"0"1"-768,0 3 1408,0 0-1920,0 3 0,0 1 0,3 2 128,2 9-128,-5 4 0,4-6 128,-4 8 0,3 5 0,-3 1 128,5 2-128,-5-3 128,4-5-256,-1-8 0,2 5 0,-5-10 0,4 3-128,-4-8 0,0 4-512,0-7 128,0 3-896,0-3 128</inkml:trace>
  <inkml:trace contextRef="#ctx0" brushRef="#br0" timeOffset="19">828 947 2560,'5'-11'1280,"-1"-3"-768,-4 14 1280,8-4-1792,-1 1 128,5 3 0,0 0 0,0 0-256,5 3 128,-2 4 128,2 1 0,-1 0-128,-5 2 128,1 1 0,-3-1 0,-6-4 128,2 2 0,-5-4 128,-5 2 0,-2-1 0,-6-2 128,1-3-256,-3 3 128,3 5-384,0-5 128,0 4-1408,3 4 128</inkml:trace>
  <inkml:trace contextRef="#ctx0" brushRef="#br0" timeOffset="20">1164 871 1792,'0'-5'896,"7"-1"0,-7 6 896,0 0-1664,0 0 128,0-8 256,0 8 0,0 0-640,0 0 128,0 0 256,0 3 0,0 8-128,0 7 128,0 3-128,0 0 0,0 11-128,0-3 128,0 3 0,0-4 0,-4 1 0,1-5 0,-2-1-128,1-6 128,1-2-512,3-5 0,0 1-640,0-5 0</inkml:trace>
  <inkml:trace contextRef="#ctx0" brushRef="#br0" timeOffset="21">1368 990 2432,'12'-12'1152,"-12"2"-512,-5 10 1280,5 0-1792,-4 0 128,-4 4 384,-4-1 0,0 0-768,0 5 128,-3-1 384,-6 1 128,6-2-256,-2-1 128,5-2-256,4 4 0,1-1-128,-2-1 128,1 1 0,4-2 0,4 2-128,4 6 128,4 2-128,4 0 128,4 4-128,4-3 128,0-2-128,1 1 128,-1-6-256,-5-8 0,6 3-1152,-6-3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27:25.701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505 40 2560,'-12'-3'1280,"15"-12"-640,-6 11 1280,-2 4-1792,0-3 128,2-1 128,-1 1 0,1 0-384,-6-2 0,6 5 256,-9 0 0,0 0 0,0 8 0,-1-5-128,1 4 128,-4 9-256,1-3 128,-2 8 0,-3-3 0,1 4 0,2 2 0,-2 1-128,-1 0 0,-1 0 0,6 0 128,-5 3-128,3 1 0,-2 0 128,2 2 0,-2-2 0,2 3 0,2 0 0,-2-1 0,5 5 0,0-4 0,0 3-128,4 4 128,1 4-128,2 0 0,2 0 0,-1-4 0,4-1 128,0 1 0,-5 0 0,2 1 0,-1-4 0,4-1 128,0 1-128,-5 6 0,5-3-128,0-1 128,5-5-128,-1-1 128,-1 7-128,6 1 0,-1-6 0,-1 6 0,1 2 0,1-6 128,-6-4-128,2 0 0,-1-1 0,-1 6 0,6-13 0,-6 2 128,2 1-128,2 6 0,2 2 128,-1 7 0,-1-10 0,1 4 0,1 3 0,3 1 0,0-6 0,-1 6 0,1-9-128,0 6 128,0 2-128,0-1 128,5 1-128,-2 0 128,6-10-128,-6 0 0,2 2 0,-2 1 128,-3 0-128,5 0 128,-2 4-128,6-7 0,-2 5 0,1-5 0,0 0 0,-4-1 128,1 0-128,-2-3 0,-3-1 0,0-2 128,0-4-128,0-3 128,-4-5-128,-4 4 128,-1-3-128,2-1 0,0-2 0,-5-5 128,0 1-128,0-4 0,0 0-384,0 0 128,0 0-1280,0 0 128,-5 0-384,-3-10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27:25.702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198 24 1664,'-5'0'768,"5"-3"-256,0 3 896,-4 0-1408,4 0 0,0 0 0,0-3 128,0 3-128,0 0 128,0 0 128,0-7 0,-3 4 0,3 3 0,-4-4 0,-1 8 0,3-8-256,-3 1 128,1 3-128,1 0 128,-6 0-128,2 3 128,-5 1-128,0 2 128,1-2 0,-4 2 0,-1 4 0,2 2 0,-3 1 0,1 0 0,5 5-128,3-1 0,1 4 0,3-4 0,1-4 0,3 5 0,3-1 0,6-1 0,1-1 0,6-5 0,3 0 0,1 1 0,-1-4-384,-4-4 128,-4-3-640,1 0 0</inkml:trace>
  <inkml:trace contextRef="#ctx0" brushRef="#br0" timeOffset="1">51 129 2560,'12'-8'1280,"11"16"-1280,-15-8 1792,11-3-1792,1 3 0,-1-5 0,0 2 128,0 3-128,0 3 0,-3 2 128,-4-2 0,-5 4 128,2 3 0,-6-4 128,1 9 128,-4-8-256,0 3 128,0 0-128,-4 1 128,4-1-256,0 0 0,0-3-512,0-1 0,9 4-768,1-2 128</inkml:trace>
  <inkml:trace contextRef="#ctx0" brushRef="#br0" timeOffset="2">124 242 1408,'5'0'640,"6"0"128,-6 0 640,2 0-1408,0 2 0,1 6-256,1-2 128,-2-2-256,4 2 0</inkml:trace>
  <inkml:trace contextRef="#ctx0" brushRef="#br0" timeOffset="3">500-236 2944,'-5'-7'1408,"2"4"-1152,3 3 2176,0 3-2432,0 0 0,0 4 0,0 3 128,0-2-256,0-1 128,0-1-128,0 1 0,0-4-768,0-3 128</inkml:trace>
  <inkml:trace contextRef="#ctx0" brushRef="#br0" timeOffset="4">626-270 3712,'-7'7'1792,"-4"17"-1792,6-17 3072,2 0-3072,3-4 0,0 5-256,0-1 0,3 3-640,-3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27:25.707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783-920 3200,'5'-16'1536,"-1"-19"-1024,-4 25 2048,3-1-2560,-3 1 0,0 0 256,0 3 0,4-4-384,-4 6 128,0 5 128,0 2 0,0 9-128,0 2 128,0 7-128,-4 8 0,1-3 0,-6 3 0,6 2 128,-5 4 0,5 1-128,-2-2 0,1-5 0,1-5 0,3 5 0,3-3 0,6-2-128,-2-5 128,9-5-128,-1-3 128,1-5-384,-2-2 0,2-6-640,-4-5 0</inkml:trace>
  <inkml:trace contextRef="#ctx0" brushRef="#br0" timeOffset="1">-352-1891 2816,'-4'-7'1408,"0"1"-640,4 6 1536,-3-4-2048,-2 4 128,5 0-128,-4 4 128,4 6-512,0-4 0,4 1 128,1 4 0,2 3-1024,-3-1 0</inkml:trace>
  <inkml:trace contextRef="#ctx0" brushRef="#br0" timeOffset="2">-112-1441 1664,'-5'-3'768,"5"6"640,0-3 128,0 0-1408,-4 0 128,4-3 0,-3 3 128,-1 0-512,-4 3 0,4 4 256,0 0 128,1-1-128,3 1 0,0-4-128,0 2 0,0-2 128,0-3 0,0-3-128,0 3 128,0-8-128,0 1 128,0 1 128,0-1 0,-5-3 0,1 2 0,1 6 0,-9 2 0,1 0 0,-1 2 128,0 1-384,1 2 128,8-2-1024,3 0 0,3 1-384,4-11 128</inkml:trace>
  <inkml:trace contextRef="#ctx0" brushRef="#br0" timeOffset="3">-452-1859 2560,'-9'-6'1280,"9"-4"-512,0 10 1280,0-5-1920,0 5 128,0 0 256,0 0 0,0 0-640,0 5 128,0-2 256,0 0 0,4 7-128,-4 4 128,5 2-512,-5 2 0,0 2-896,3-2 128</inkml:trace>
  <inkml:trace contextRef="#ctx0" brushRef="#br0" timeOffset="4">645-761 3328,'-5'-10'1664,"10"0"-1408,2 2 2432,5 1-2688,4 4 0,3-1 128,4 1 128,8 3-384,-1 3 0,2 1-256,2 2 128,1 1-768,-4 3 128</inkml:trace>
  <inkml:trace contextRef="#ctx0" brushRef="#br0" timeOffset="5">1020-666 2048,'-9'14'1024,"9"7"-256,4-14 1024,4-1-1664,0 4 0,4-2 128,3-8 0,1 0-256,3-3 0,-3-8 128,-5 1 128,0-4-128,-3 0 128,0 0-128,-4 1 128,-1 0-256,-3-2 128,-7-3 0,-9 5 128,-3 0 0,0-1 0,3 3-128,1 6 128,3-3 0,5 4 0,3 8-128,8 4 0,8 2-128,7 0 128,0 3-128,0-3 0,8-2-896,8-5 128,8-6-384,-5-18 0</inkml:trace>
  <inkml:trace contextRef="#ctx0" brushRef="#br0" timeOffset="6">1084-727 2944,'-11'10'1408,"-1"-6"-1152,12-4 1536,0 0-1792,0 3 0,-4 0 0,4 1 0,0-1 0,0 5 0,4-3-768,-4 6 128,0 6-128,-4 4 128</inkml:trace>
  <inkml:trace contextRef="#ctx0" brushRef="#br0" timeOffset="7">560 248 3200,'-3'-4'1536,"6"-6"-1408,4 7 2688,-3 0-2432,8-1 0,4 1 0,-1 0 128,1 3-768,3 0 128,4 0 384,3 0 0,2 0-768,-2 0 128,2 0-768,-5-8 0</inkml:trace>
  <inkml:trace contextRef="#ctx0" brushRef="#br0" timeOffset="8">580 86 3456,'-8'-3'1664,"13"-7"-1792,-2 3 2560,-3 1-2432,4-1 128,0 0 256,-1-1 128,6 8-640,3-3 128,-5 0 128,5 3 128,-5 0-128,0 0 128,5 0-256,-3 0 128,-2 0-128,0 3 128,-2 8 0,-5 3 0,0 2 0,-5 9 0,2-2 0,-1-2 0,0 4 0,-4 2 0,1-3 0,3-1 0,-1-1-128,5-2 128,0-6-128,0 3 128,9 1-128,-9-13 128,3 6-128,1-7 128,4-1-128,0-3 0,0 0-512,-1-3 128,0-4-640,2 4 0,-2 3-384,1-5 128</inkml:trace>
  <inkml:trace contextRef="#ctx0" brushRef="#br0" timeOffset="9">1063 73 3456,'-12'8'1664,"16"5"-1024,-4-6 2304,0 3-2944,-4 8 128,1 2 0,-1 1 128,-1 6-256,2 4 0,-1 0 128,0-1 0,1-2-128,-2 0 128,5-5-640,0-2 0,0-1-640,5 0 0</inkml:trace>
  <inkml:trace contextRef="#ctx0" brushRef="#br0" timeOffset="10">1081 5 4864,'-27'-15'2432,"16"-5"-2560,6 14 4224,2-2-3840,-1 6 0,0-3 0,1 2 0,3 3-512,0 3 128,7 2-128,0 0 0,5 6-1280,0 3 0</inkml:trace>
  <inkml:trace contextRef="#ctx0" brushRef="#br0" timeOffset="11">1325 334 2432,'0'10'1152,"5"28"-512,-5-32 1536,3 8-2176,-3 7 128,0-1 0,0 0 128,4 1-384,0-4 0,-1-6-640,2-1 0</inkml:trace>
  <inkml:trace contextRef="#ctx0" brushRef="#br0" timeOffset="12">1318 80 4224,'-9'-8'2048,"2"1"-1792,7 7 2688,0 4-2816,0 2 0,4 4 0,-1 8 128,6 7-384,-6 1 128,6 9 128,-6-1 0,1 8-128,0-6 128,-1-3-256,2-10 128,-5-3-512,0-5 0,0 1-768,4-9 0</inkml:trace>
  <inkml:trace contextRef="#ctx0" brushRef="#br0" timeOffset="13">1325 63 2944,'-7'-28'1408,"10"31"-1408,-3-3 1664,0 0-1664,9 0 128,-2 0-128,5 5 128,2 0-256,7 3 128,-2 2 0,4 0 0,0 0-128,1 5 128,-5-5 0,-5 0 0,-2 1 0,-8-1 128,-4 0 0,-7-3 128,-5-1 128,-8-1 128,-2-2 128,-6-1 0,5 6-128,0-1 0,4 0-256,4-4 0,3 5-1152,4 2 0,12 0-384,3 3 0</inkml:trace>
  <inkml:trace contextRef="#ctx0" brushRef="#br0" timeOffset="14">1708-168 3968,'0'0'1920,"-12"28"-2048,8-21 3328,1 7-3200,-2 6 0,5-2-768,-4 2 128,4-3-128,4-9 0</inkml:trace>
  <inkml:trace contextRef="#ctx0" brushRef="#br0" timeOffset="15">1870-171 5376,'-5'14'2688,"3"13"-3712,-3-12 4864,5 1-3968,0 4 128,0 5-2688,5-1 128</inkml:trace>
  <inkml:trace contextRef="#ctx0" brushRef="#br0" timeOffset="16">-146 83 2688,'0'-13'1280,"8"3"-1280,-8 10 2432,0 0-2304,0 0 0,8 0 128,-8 0 0,0 3-128,0 4 0,-4 6 128,0 5 128,4 2-128,-3 1 0,6-1-256,-6 1 0,6-4-896,1 1 0,0-8-128,-1-10 0</inkml:trace>
  <inkml:trace contextRef="#ctx0" brushRef="#br0" timeOffset="17">31 1 3200,'-8'0'1536,"5"20"-1792,-2-20 2944,2 10-2688,-1 4 128,0 6-128,1 0 128,3 1-256,3 1 128,1-2-896,3-4 128</inkml:trace>
  <inkml:trace contextRef="#ctx0" brushRef="#br0" timeOffset="18">229 416 1536,'0'0'768,"3"11"0,-3-9 896,0 6-1664,0-1 128,5 0 128,-1-1 0,-1-1-256,6-5 0,-6 0 256,4-5 128,-3-1 128,1-5 0,-5 0 0,0 1 0,-5 0 128,1 4 0,-3 6-128,-5 0 128,0 6-384,1 1 128,-1 1-128,2 2 0,1 0-384,2-3 0,2-1-768,5 1 0,9 1-640,3-13 128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27:25.726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1631 8 1024,'-8'-7'512,"-3"9"-512,6-2 512,-2 5-512,-2 2 128,-5-1-128,-2 4 0,-8 5-128,-2 8 128,-5 5 0,-4 0 0,-7 10 256,-5 2 0,1 4 128,3 1 0,1 11 0,-5 5 128,-10 1 0,-5 13 0,0-6-384,-8 7 128,2 3-128,-5 3 0,10 4-128,9 0 128,-7 0-128,-5-4 128,-4-1-128,9 3 128,2-16-128,5 8 0,0-4 0,8-11 128,3-6-128,8-6 0,5-8 0,3-1 128,4-9-128,7 1 0,4-11-256,5-1 128,2-7-640,14-3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27:25.727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275 25 896,'-4'-15'384,"-1"10"128,5 5 384,0 0-896,0 0 128,0 0 0,0 0 0,0 0 0,-3-5 0,-1 5 128,0 0 0,1 5-128,-2 5 128,2 0-128,-1 8 128,4 12-256,-7 11 0,-2 0 0,2 10 128,-1 7-128,-3-12 128,-1-1-128,-4 2 0,1 1 0,-5-6 0,5-5 0,-4-2 128,3-12-128,0 2 128,2-5 0,2 4 0,0-7-128,5-2 128,-2-2 0,2-3 0,4-7-128,-1-3 128,4-3-128,0 3 128,7-7-128,5-3 0,7-4 0,8-3 0,11-3 0,21-8 0,6-6 0,-3-4 128,3-10 0,5 0 0,-1-3-128,-14 13 0,10-13-768,-7-8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51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20 49 2432,'-19'-48'1152,"26"61"-512,2-10 640,3 2-1280,4-2 0,3-6 0,2 9 0,7 9 0,3 9 0,1 5 0,1 7 0,-6-1 0,2 7 128,-5-3 0,-4-2 0,-8-3-128,0 6 128,-9-4 0,-3-1 0,-3-3 0,-9-4 128,-5-4 0,-2-9 128,-1-4 0,4-3 0,0-5-128,-5-3 128,6-3-128,-1-5 0,3 1-256,10-4 0,-1 0-1024,8 1 0,4-1-128,4 1 128</inkml:trace>
  <inkml:trace contextRef="#ctx0" brushRef="#br0" timeOffset="1">106 143 3200,'-5'-15'1536,"5"22"-1024,0-7 1664,0 0-1920,0 14 128,0 4 128,5 11 0,0-1-640,-2 12 0,-3-6 384,4 9 0,-4-1-128,3-3 128,2-7-384,-5-9 0,4-13-1024,4-10 0</inkml:trace>
  <inkml:trace contextRef="#ctx0" brushRef="#br0" timeOffset="2">473 54 3456,'0'13'1664,"12"16"-1920,-7-19 3200,2 9-2816,1 5 128,1 12 128,3 6 0,-5-2-384,1-1 0,-3 0 256,-1-1 128,-1 1-128,2-3 128,2-7-128,1 3 0,4-8-128,0-6 0,0 3 0,5-6 0,-2-4-128,6-5 128,-1 2-384,4-1 128,0-4-896,-9-3 128,5-7-512,4-7 0</inkml:trace>
  <inkml:trace contextRef="#ctx0" brushRef="#br0" timeOffset="3">868 94 3456,'-3'-8'1664,"10"55"-1280,-4-36 2688,6 5-2944,-1 10 0,-3 6 128,-2 7 128,1-7-384,1 7 0,-2 6 256,1 2 128,1 0-128,-2-2 128,1-5-128,4-12 128,-1-10-128,5-7 0,1 0-128,3-11 128,4 6-256,-1 9 128,3-5-128,0-4 128,2 2-384,-2-4 0,-3-4-896,1 0 0,-1-7-384,1-11 0</inkml:trace>
  <inkml:trace contextRef="#ctx0" brushRef="#br0" timeOffset="4">1408 420 3328,'5'-7'1664,"2"-4"-1152,-7-7 2560,9-6-2944,-1-5 128,-1-6 0,1-8 0,1 8-384,-2 3 128,1 3 256,-3 11 128,2 18-128,2 15 0,-1 17 0,-5 13 0,1-1-128,4 17 128,1 5-512,3-19 128,3 19-1280,-3-16 0</inkml:trace>
  <inkml:trace contextRef="#ctx0" brushRef="#br0" timeOffset="5">133 1283 2688,'-3'-14'1280,"11"4"-768,4 5 1280,-5 2-1664,-7 3 0,9 0 0,2 3 128,6 5-256,-1-1 0,4-7 256,4 3 0,0 8-128,0-1 128,-1 6-128,-2 0 128,-1-1-128,-5 3 0,2 4 0,-5-4 0,-5 3-128,-2 0 128,-5 0 0,-5-3 0,-7-1 0,0 1 0,-3-4 0,-5-2 0,-1-6-128,1 1 128,1-7-128,2 0 0,5 0 0,0 3 128,5-6-256,-1 0 128,3 3 0,2-4 0,3 1-256,0 3 128,0 0-768,0 0 0,8 3-384,4-6 128</inkml:trace>
  <inkml:trace contextRef="#ctx0" brushRef="#br0" timeOffset="6">188 1269 2176,'-3'0'1024,"-1"-3"-128,4 3 1024,0 0-1792,0 0 128,0 0 0,0 0 128,0 3-512,0-3 128,0 0 256,4 11 0,4 13 0,-4 5 0,-1-1 0,2 4 0,-1-3-128,-4-8 128,0 0 0,0-10 0,0-4-640,0-4 128,0-3-896,0 0 0</inkml:trace>
  <inkml:trace contextRef="#ctx0" brushRef="#br0" timeOffset="7">516 1286 3328,'0'11'1664,"4"-29"-1664,1 25 2816,-5 4-2560,3 6 0,-3 5 256,0-1 128,9 4-768,-9-4 128,8-3 384,-4 0 0,-1-1-128,2-2 128,-5-5-128,3 1 0,1-4-128,4-1 128,4 2-128,0 3 0,5-8-128,2 4 128,1 1-128,1-1 0,-1 4 0,4-5 0,-12 1 128,0-4 128,-5 2-256,1-10 0,-8 5-384,0-6 0,0-1-1152,0 10 128</inkml:trace>
  <inkml:trace contextRef="#ctx0" brushRef="#br0" timeOffset="8">825 1298 3328,'5'-5'1664,"-5"21"-640,0-16 1664,0 6-2560,0-2 128,3 17 0,1-3 128,1 4-384,-2-4 0,1 9 256,1-6 128,-2 8-256,1-8 128,-4 8-128,0-8 128,5 0-128,-5-3 0,7-3-128,1-1 128,-1-4-128,6-2 128,3-5-128,1 0 128,-2-3-128,5 4 0,-4-8 0,-1 8 0,2-4 0,-1 0 0,-3 3 0,-6-3 128,1 3-384,-1 2 0,-2-10-1152,-5 5 128,0-6-256,0 6 128</inkml:trace>
  <inkml:trace contextRef="#ctx0" brushRef="#br0" timeOffset="9">1320 1490 3456,'-15'-11'1664,"15"-11"-1280,0 16 2944,0-10-3328,0 6 128,0-4 0,0 4 128,3-11-256,-3 2 0,8-2 128,-4 3 128,9 5-128,-6 2 128,5 3-256,-3 5 128,3 3-128,-1 0 128,-2 3-128,-1 0 0,-4 13 0,-1-6 128,2 8-128,-1-4 0,-1 15 0,2-8 0,-5 0 0,0-3 128,-5 3 0,2-3 128,-6 3-128,6-7 128,-1 4 0,-1-7 0,5 2 0,0-2 0,5-1 0,-1-2 0,4-5-128,-4 2 128,8-5-128,-1 0 128,5 3-256,-4 1 0,1-1 0,-6-3 0,2 3 0,-6-3 0,2 5 0,-2-2 128,1 0-256,-4-3 0,0 0-384,0 0 0,0 4-1152,0-1 0,8 8-128,-4-4 128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61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2691 477 1280,'0'-8'640,"0"-7"256,0 15 640,3-6-1280,-3 6 0,0 0 128,0 0 128,0 0-640,0 0 128,0 0 256,0 3 128,0 4-128,0 4 0,5 3 0,-5 4 0,3 10-128,-3 1 0,4-2-128,-4-19 128,5 13 0,-2-10 128,-3 4-128,0-5 0,0-7-512,0-3 128,0-7-768,9 11 128</inkml:trace>
  <inkml:trace contextRef="#ctx0" brushRef="#br0" timeOffset="1">2714 462 3584,'-3'4'1792,"6"-4"-2304,-3 0 3456,12-4-2944,-3 4 128,10-4 0,-3 0 0,8 1-256,-3 0 0,6-5-640,-3 1 128,0 4-384,-4 0 128</inkml:trace>
  <inkml:trace contextRef="#ctx0" brushRef="#br0" timeOffset="2">2759 227 2304,'-9'-7'1152,"9"7"-896,0 0 1792,0 10-1920,0 1 128,-3 12 128,3-7 0,0 10-512,0-5 0,3 3-128,1-6 128,8 4-768,-4-4 128</inkml:trace>
  <inkml:trace contextRef="#ctx0" brushRef="#br0" timeOffset="3">2759 278 3200,'3'11'1536,"9"-1"-1280,-7-10 2304,7 18-2560,-5-4 128,10 1 128,-5-4 128,8 13-512,-5-6 128,6 6 128,-6-6 128,2 0-128,-2-4 128,-3 1-512,0-9 0,0 2-768,-5-5 128,6-3-256,-4 0 128</inkml:trace>
  <inkml:trace contextRef="#ctx0" brushRef="#br0" timeOffset="4">3132 156 3200,'-13'-18'1536,"4"-3"-1536,9 13 2560,-3 2-2432,-1-1 128,-4 10 128,-1 1 0,-1 7-384,1 0 0,-4 2 256,6-2 0,-1-1-128,-1 5 0,9-8-128,0 0 128,9 1-128,-6-1 0,9 4 0,1-5 0,6 1 0,-2 1 128,-1 2-256,0-3 128,0 11 0,-4-3 0,-4-2 0,-1-2 128,-7 3-128,0-2 128,-3-6-128,-1 1 128,-13 1-128,7-2 128,-12-2-128,7-1 0,3 5 0,0-2 0,5 2-512,-2-4 0,9-4-768,0 0 128</inkml:trace>
  <inkml:trace contextRef="#ctx0" brushRef="#br0" timeOffset="5">3378 4 2432,'-4'3'1152,"-4"-6"-256,8 3 1152,-4 0-2048,-1 0 0,2 3 128,-1-3 0,-1 10-128,2 1 0,-2 4 128,1-4 0,4 2 0,0-2 0,0 4-128,0-5 0,4-4 0,1-1 128,3-2 0,-1 0 0,5 2-128,-3-2 0,3 7 0,-4-2 128,-1 2-256,1-2 128,-3 2 0,-1-3 0,-4 8 0,0-5 128,-4 4-128,-1-4 128,-3-2 0,4-1 0,-4-4 0,1 1 0,-1-4-256,-1 0 0,6-4-512,-1 4 0,4 0-512,0 0 128</inkml:trace>
  <inkml:trace contextRef="#ctx0" brushRef="#br0" timeOffset="6">3546 2 2944,'0'-5'1408,"0"44"-1280,0-31 2304,0 10-2304,0-4 128,0 7 256,0-3 128,0 3-768,0-3 128,7 3 256,-2-7 128,3-3-128,-1-1 0,5-5-128,-4-2 0,8-11-512,-4 5 128,8-12-640,-3 1 0,2-10-256,-2 6 0</inkml:trace>
  <inkml:trace contextRef="#ctx0" brushRef="#br0" timeOffset="7">3634 100 2816,'-5'10'1408,"14"-2"-1408,-9-8 2432,11-8-2432,-2 5 128,3-7-128,0 2 0,12-8-128,-4 1 0,4 1-768,-5 3 128</inkml:trace>
  <inkml:trace contextRef="#ctx0" brushRef="#br0" timeOffset="8">3638-59 2432,'-9'0'1152,"18"0"-768,-9 0 1536,11-7-1920,-2 4 128,10-5-128,-2 4 128,6-2-384,-7-2 0,8 0-512,-9 5 128</inkml:trace>
  <inkml:trace contextRef="#ctx0" brushRef="#br0" timeOffset="9">3901-85 2816,'0'25'1408,"0"2"-1280,0-22 2304,4 9-2304,-4-4 0,0 5 0,0-4 128,0 5-384,0 0 128,3-9-640,-3-4 128,5-13-384,-1-1 128</inkml:trace>
  <inkml:trace contextRef="#ctx0" brushRef="#br0" timeOffset="10">3875-174 3200,'-5'0'1536,"10"11"-1664,-5-11 2688,7 8-2560,1-5 128,1 7 0,-6 2 0,1-1-128,-1-1 128,6-4 0,-5-1 128,5-10 0,-2 2 0,5-10-128,-4 2 128,4-11-256,0 0 0,5 12 0,-5 4 128,0-5-256,-5 4 128,1 2-128,-1 5 128,-2-3 0,-5 3 0,4 11 0,-1-4 128,2 17 0,-5-2 0,0 11 0,0-9 128,0-6-128,0-4 0,0 1-640,0-5 0,5-4-768,-5 2 128</inkml:trace>
  <inkml:trace contextRef="#ctx0" brushRef="#br0" timeOffset="11">4237-287 2560,'0'8'1280,"5"13"-640,-5-18 1280,4 4-1792,-1-4 0,-3 16 128,0-6 128,0 13-512,0-8 128,5 3 0,-5-7 128,0-4-896,0 1 0,0-11-128,0 0 0</inkml:trace>
  <inkml:trace contextRef="#ctx0" brushRef="#br0" timeOffset="12">4270-297 3456,'8'-32'1664,"12"14"-1408,-16 10 3328,8 2-3456,-4-1 0,8-4 0,-5 3 0,6 8-256,-5 0 128,0 11 0,-5-3 128,-2 2-128,-2-2 0,1 5 0,-4-2 128,5-4-128,-2 1 0,6-5 0,-6 0 128,9 2-128,0-2 0,5 4 0,-5-4 0,0 8-128,0-4 128,-4 1 0,-1-2 0,2 9-128,-6-1 128,2 4 0,-5-5 0,0 2 0,0 2 128,-5-6 0,5-1 0,-7-5 0,-1-2 0,-4 1 0,3-4 0,1 0-128,1 0 128,2-4-640,1 1 128,4-5-896,0 8 0</inkml:trace>
  <inkml:trace contextRef="#ctx0" brushRef="#br0" timeOffset="13">4617-447 2944,'-5'11'1408,"5"-1"-896,0-10 1664,0 15-1792,0-4 0,0 13 384,0-3 0,-4 8-896,1-8 0,3 0 640,0-3 128,0 0-256,0-4 0,7-3-128,1-4 0,8-7-128,-3 0 128,2-3-256,1-1 128,8 4-640,-8 0 0,0-6-1024,-4-2 128</inkml:trace>
  <inkml:trace contextRef="#ctx0" brushRef="#br0" timeOffset="14">4810-532 3456,'-5'8'1664,"13"3"-384,-8-11 1792,9 16-3072,-2-5 128,5 7 0,-4-3 0,4 2-256,0-2 128,8-5-512,-4-2 128,4-8-768,-3 0 0</inkml:trace>
  <inkml:trace contextRef="#ctx0" brushRef="#br0" timeOffset="15">5137-639 2944,'0'-3'1408,"-9"0"-640,9 3 1664,-7 0-2176,-1 0 128,-1 11 128,2-5 0,-5 27-640,0-6 0,4 17 512,0-9 128,-1 22-128,2-12 0,2-2-256,2-7 128,6 0-384,-3-9 0,12-1-1280,-3-5 128</inkml:trace>
  <inkml:trace contextRef="#ctx0" brushRef="#br0" timeOffset="16">3238 832 3328,'-12'3'1664,"12"21"-1152,0-20 1536,4 15-2048,-1-6 128,-3 16 128,0-8 0,5 14-256,-5-7 0,0 4 0,0-6 0,4-8-896,-4-4 0</inkml:trace>
  <inkml:trace contextRef="#ctx0" brushRef="#br0" timeOffset="17">3175 703 3840,'3'-28'1920,"22"6"-1792,-18 15 2816,10 7-2944,-5 0 0,4 0 0,-4 0 0,4 18 0,-4-3 0,-5 2-128,2-2 128,-6 6 0,2-3 128,-5 3-128,0-4 0,-5 6 0,2-7 128,-6 13 0,2-8 0,-5 11 0,4-4 0,3-6-128,2-4 128,3 7 0,0-8 128,3 4-256,2-6 128,-2-1 0,-3-4 0,9-13-768,-1 0 0,8-4-640,-4-1 128</inkml:trace>
  <inkml:trace contextRef="#ctx0" brushRef="#br0" timeOffset="18">3467 767 3456,'-12'21'1664,"7"-3"-1024,5-13 2432,0 8-2944,0 1 128,-3 25 128,3-10 0,0-4-512,0-3 128,3-1 256,2-5 128,10-4-128,-3-1 0,12-5-512,-7-1 128,7-21-640,0 6 128,-1-19-768,-7 8 128</inkml:trace>
  <inkml:trace contextRef="#ctx0" brushRef="#br0" timeOffset="19">3473 888 3712,'-16'4'1792,"16"10"-1536,0-14 2816,9 0-3072,-2 0 128,13-8-256,-3 5 128,7-15-384,0 4 128,8-1-896,-8 2 128</inkml:trace>
  <inkml:trace contextRef="#ctx0" brushRef="#br0" timeOffset="20">3529 650 3328,'-4'6'1664,"8"-12"-1792,-4 6 2432,12-4-2304,0 1 0,5 3 0,-2 0 0,5-8-128,-4 5 128,9 0 0,-6-1 0,1 4 0,-4 0 0,0 0 0,-4 0 128,0 0 0,-3 0 128,-2 21 0,1-6 128,-1 9-128,-2-6 128,0 22-128,-2-9 0,1 9-128,-4-6 128,5 6-896,-5-9 128,3-19-640,1-1 0</inkml:trace>
  <inkml:trace contextRef="#ctx0" brushRef="#br0" timeOffset="21">3851 778 3328,'-10'26'1664,"15"-37"-1280,-5 11 2048,17-15-2432,-5 5 0,3-18-256,-3 6 0,8 1-128,-4 4 128,8-6-512,-4 7 0,4-2 0,-4 4 0,-4 3 640,-1-1 0,-5 9 512,-3 3 0,-7 8 512,0-1 0,-4 7 0,1-3 128,-2 17-384,0-6 0,5 9-256,0-5 128,5 6-256,0-8 128,7-6-128,-2-4 128,11-20-384,-1-2 128,0-10-512,-4 4 0,4-14-512,-4 6 0,0-3-512,-4 1 0</inkml:trace>
  <inkml:trace contextRef="#ctx0" brushRef="#br0" timeOffset="22">3802 623 4992,'0'3'2432,"17"-9"-3072,-14 1 4480,13-1-3840,-3 2 0,2-7 0,-3 3 128,9-2-256,-6 4 128,5-5-640,-4 4 128,-1 4-768,-3-2 0</inkml:trace>
  <inkml:trace contextRef="#ctx0" brushRef="#br0" timeOffset="23">4089 654 3584,'-22'-3'1792,"9"14"-1408,13-8 3072,3 1-3328,7 0 0,2-8 0,-2-3 128,11-1-384,7 1 128,-4-4-128,4-5 128,-3-2-512,2-4 0,-3 4-768,0 0 128</inkml:trace>
  <inkml:trace contextRef="#ctx0" brushRef="#br0" timeOffset="24">4185 534 3840,'-32'0'1920,"16"-11"-1920,16 3 3072,0-2-3072,4-4 128,4 1-128,-1-2 0,5 4-128,5 0 128,2 4 0,1 1 0,4 1 0,0 2 0,5 3 0,-5 8 0,-4 2 128,0 4 0,-4 7 0,-4 0 128,-1 5-128,-2-5 128,-2-3-128,-2-4 0,-2-1-128,2-1 128,-1-8-128,-1-1 128,-3-3-128,5-11 128,-5-7-128,4-3 128,-1-4-128,-3-3 128,5-1-128,-1 0 128,-1-5-128,5-3 0,1 10-128,3 1 128,0 5-128,0 0 128,0 8-128,3 1 128,2 8-128,-2 1 128,2 3-128,-2 7 128,-3-3 0,0-1 128,-3 5-256,-6 2 128,-3 1 0,-3 2 128,-6 5-128,-3 1 128,-3-6 0,-2 5 0,5 8 0,0 1 0,0 2 0,0 0 128,4 2-128,5-5 128,-1-9-128,4 1 128,4-5-128,-1-1 128,9-8-256,0-4 0,5-11-640,3-4 0,4-6-1024,0-4 128</inkml:trace>
  <inkml:trace contextRef="#ctx0" brushRef="#br0" timeOffset="25">4788 220 3200,'0'-6'1536,"-8"12"-768,8-2 1536,0 2-2048,-3 5 128,-2 12 128,1 1 0,1-3-512,-6 8 128,6 5 384,-2 3 128,1-6-128,4-2 0,4-8 0,4-7 0,4-4-256,0-13 0,5-7-512,-2-4 0,1-4-640,4 3 128,-3 9-1024,2-5 128</inkml:trace>
  <inkml:trace contextRef="#ctx0" brushRef="#br0" timeOffset="26">4773 412 4864,'-24'7'2432,"24"-17"-2688,0 10 4096,0 0-3840,0 0 0,17 0 0,-5 0 0,27-18-1024,-7 4 0,12-7-256,-13 3 0</inkml:trace>
  <inkml:trace contextRef="#ctx0" brushRef="#br0" timeOffset="27">4920 168 4352,'-24'0'2176,"20"-18"-2304,4 15 3712,0 3-3584,0 0 0,12-14 0,-5 2 0,15-5-128,-7 2 128,13-1-128,-8 1 0,12 1 0,-8 3 0,0 14 0,-4 0 0,-1 26 0,-2-3 128,-5 16 0,-4-10 0,-8 21 128,0-14 0,0-7 128,0-7 0,0-3 0,0-9 0,0-13-128,0 0 128,4-10-256,1-1 128,2 0-128,-4 4 0,9 4-128,0 0 128,10 3 0,-7 0 0,13 3 0,-8 0 128,7-3 0,-6 0 0,2-11 0,-2 5 128,-6-15-128,2 3 128,-5-18-128,-5 7 0,-2-16-128,-2 13 0,-3 6-640,0 5 128,-3 8-1024,3-3 128</inkml:trace>
  <inkml:trace contextRef="#ctx0" brushRef="#br0" timeOffset="28">5713-163 4480,'-5'-14'2176,"-2"11"-2176,7 3 3200,-5 3-3072,1 0 0,-4 16 128,4-9 128,-8 19-512,1-8 128,-10 21 256,6-5 128,-2 12 0,5-9 0,5 2-128,2-10 128,2 3-128,-2-10 0,13-7-512,-3-4 128,11-14-1024,-5 0 128,10-21-640,-6 7 0</inkml:trace>
  <inkml:trace contextRef="#ctx0" brushRef="#br0" timeOffset="29">5776-137 3712,'-4'-11'1792,"4"14"-896,0-3 2688,0 8-3456,0-1 128,-3 10 0,-2-2 128,-2 14-384,-2-5 0,1 18 256,4-10 128,1 7-128,-2-7 128,10-3-128,-5-4 128,12-11-128,-5 4 0,13-18-512,-4 0 0,12-26-640,-4 10 0,8-18-768,-4 10 0</inkml:trace>
  <inkml:trace contextRef="#ctx0" brushRef="#br0" timeOffset="30">5772 2 4864,'-8'3'2432,"13"10"-2816,-5-13 4096,0 0-3712,0 0 0,15-3-128,-3 0 0,17-7-768,-14 2 0,14-10-512,-10 4 128</inkml:trace>
  <inkml:trace contextRef="#ctx0" brushRef="#br0" timeOffset="31">5875-224 5632,'-7'-3'2816,"14"0"-2944,-7 3 5376,17-8-5248,-5 5 0,27-23-1024,-7 8 128,24-17-256,-13 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93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3352 24 2432,'0'3'1152,"0"-11"-512,0 8 1280,0 0-1792,5-3 0,-5 3 128,0 0 128,3-7-512,-3 7 128,0 0 256,0 0 128,0 0-128,0-4 128,-3 0-128,-2 4 0,0 0-128,2 0 128,-1 0-128,-4 4 0,-4 4-128,5-2 128,-10 2-128,2 2 0,-14 1 0,-7 7 0,-3-4 0,-5 4 128,-9 0-128,-6 3 0,-9 11 0,0-1 0,-9 6 0,-18-3 0,3 3 0,-12 2 0,-4 9 0,-3-8 0,-10-4 0,-6 6 0,-6 5 0,9 3 0,-12-5 0,0 2 0,-7 9 0,7 1 128,4-4-128,-4 0 0,13 1 128,3-4 0,4-12-128,12 1 128,12-2-128,12-6 128,9-7 0,6-1 0,9-6-128,12-7 0,8-2 0,8-5 0,9 1 0,7-1 0,4-3-640,8 0 128,0 0-768,11-7 0</inkml:trace>
  <inkml:trace contextRef="#ctx0" brushRef="#br0" timeOffset="1">390 1061 2304,'-4'-3'1152,"-1"-2"-256,5 5 896,0 0-1664,0 0 0,-3-3 0,3 3 128,-4 0-256,4 0 0,-3 0 128,3 0 128,-5 0-128,1 0 0,1 0-128,-6 3 128,1 5-128,-4-5 128,-8 12-128,1-1 128,-10 7 0,5 0 0,-12-3 128,-8 0 0,-3 0 0,-1-1 128,-1 1-128,1 3 0,1-3 0,-1 1 0,7-1-128,9-2 128,1 2-128,6-2 0,6-6-128,2 1 128,5-1-128,5-4 128,4 2-128,3-1 128,7-1-128,5-6 0,8-6 0,7-1 128,6-1-128,6 2 128,10-1-128,7-1 0,-8 2 0,-13-1 0,1 4 0,-4-2 0,-4 2 0,-3-2 0,-6 5 0,-2 0 0,-5 0 0,-4 0 128,-1 0-128,-7 0 0,0 0 128,0 0 0,0 0-128,5-3 128,-2 0-512,1-1 0,4 4-1152,4 4 128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95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992 2047 5760,'0'-10'2816,"4"13"-3328,-4-3 4608,0 0-4096,3-3 128,2-2-640,-5 5 0,4-6-640,-4 17 128,0 2-512,0 2 128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96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969 2555 4224,'-13'11'2048,"13"-11"-2176,0 0 3712,0 0-3584,0 0 0,0 0-512,9-8 0,-1 5-512,4-8 128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97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57 3201 3200,'-15'-8'1536,"22"-6"-1408,-7 14 1920,8-10-1920,-1 2 0,10-5 0,-5 2 128,5-1-256,-7 6 128,14 6 128,-7 0 0,10 11-128,-3-4 128,8 7 0,-8-4 0,5-2-128,-10-5 0,6 15-128,-9-4 128,-1 17 0,-3-10 0,-7 13 0,-2-10 0,-6 8 0,-2-7 0,-11-1 0,1-5 0,-14 2-128,2-3 128,-2-5-128,14-5 128,-5-5-128,-1-3 128,6-3-256,3-5 128,3 8 0,6 0 0,-2 0-256,5 0 128,5-7-896,-5 7 0,12-3-256,3-11 0</inkml:trace>
  <inkml:trace contextRef="#ctx0" brushRef="#br0" timeOffset="1">177 3197 3200,'5'-17'1536,"2"52"-1024,-2-27 1664,-1 20-1920,-4-6 128,0 17 128,0-7 128,0 10-768,0-10 0,-4-4 512,-1-2 0,2-9-256,3-2 128,0-15-768,0 0 128,0-18-896,0 4 128</inkml:trace>
  <inkml:trace contextRef="#ctx0" brushRef="#br0" timeOffset="2">478 3205 3200,'-8'10'1536,"8"-10"-1408,0 0 2560,3 0-2432,6-18 0,-1 7 0,-1 11 128,1 8-512,-4 13 128,1 0 256,-2 0 128,-3 8-128,0 3 0,0 1 0,0-1 128,0-8-256,0-3 128,0-3-128,0-7 0,4 7-128,1-7 128,2-1 0,1-2 0,9-5-128,2 7 128,1-7 0,1 2 0,-1-2-128,-5 4 128,1-4-128,-3-3 128,-1 0-128,0 0 0,0-7-512,-5 1 128,-7 6-1152,8-8 128</inkml:trace>
  <inkml:trace contextRef="#ctx0" brushRef="#br0" timeOffset="3">804 3193 3456,'-4'3'1664,"8"-9"-128,-4 6 1792,3 11-3328,2 10 128,-1 0 128,-4 8 0,3 2-256,-3 9 0,0-1 128,0-7 128,0-4-128,0-7 128,5-7-128,0 1 0,2-4 0,5-1 0,5-4 0,2 2 0,1-1-128,0 1 128,-1-2-128,2-1 128,-1-2 0,-5 0 0,2 1-128,-5-1 0,0-3 128,-4 3 0,1-3 0,-6 5 0,1-2-128,-1 0 0,-3 1-384,0-1 128,5 0-1024,-5 5 0,0-1-384,0-4 0</inkml:trace>
  <inkml:trace contextRef="#ctx0" brushRef="#br0" timeOffset="4">1345 3335 3456,'-5'-18'1664,"5"25"-1152,0-7 2816,0 0-3200,0 0 128,5 3 0,-1 2 128,-1 6-512,2-4 128,-5 17 256,0-6 0,0 14 0,0 3 0,-5 1-128,5-4 0,-3-3 0,-1-11 128,-1-8-512,5-7 128,0-10-640,0 7 0,0-11-640,0 5 0</inkml:trace>
  <inkml:trace contextRef="#ctx0" brushRef="#br0" timeOffset="5">1387 3436 2560,'0'3'1280,"-4"1"-384,4-4 1536,9 6-2048,-6-1 128,6 13 128,-1-4 128,-1-1-896,2 2 0,2-9 640,-2 2 128,6-1-256,-3 1 0,5-2 0,-2-1 128,1-5-128,-4 0 0,1 0-128,-1 0 128,-5-11 0,1 3 0,1-13-128,-6 3 0,1-14-128,-4 7 128,0-2-128,0 4 128,0-4-256,0 6 128,0-2-128,0 6 0,0 7-512,0 2 0,0 8-1152,0 0 128,8 8-384,1-5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203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5 21 1024,'-5'-3'512,"5"-15"128,0 18 512,0 0-896,0 0 128,0 0 128,0 0 0,0 0-768,0 0 128,0 0 384,0 3 0,0 5-128,0 2 0,5 9 0,-1 5 0,-1 1 0,2-3 0,2 6 0,-2 4 0,-2 3-128,1 4 128,1 0-128,-5-7 128,0-3-256,0-16 0,0-1-640,0-5 0</inkml:trace>
  <inkml:trace contextRef="#ctx0" brushRef="#br0" timeOffset="1">0 189 2432,'0'3'1152,"21"-3"-896,-13 3 1664,4 8-1792,0 4 0,0 3 256,3 3 0,5 3-512,4-2 128,0-4 256,0 0 0,1-5-128,-1-2 128,-5-3 0,1-5 0,-3-3 0,-5-7 0,-9-8 0,1-6 0,-4-7 0,5-1 0,-5-3-128,0-7 128,0-7-128,0 4 0,0 3 0,-5 7 0,5 6-128,0 8 0,0 2-640,0 8 0,-4 8-640,4-3 0</inkml:trace>
  <inkml:trace contextRef="#ctx0" brushRef="#br0" timeOffset="2">375 178 2176,'-4'6'1024,"1"15"-384,3-14 768,0 4-1280,0 4 128,3 2 128,1 4 128,4 8-640,1-8 128,-1 0 256,4-11 128,0 9-256,3-9 128,1-5-128,-1-5 0,2-8 0,0-2 0,-2-6 0,1 0 0,-3-5 0,-1-5 0,0 2 0,-5 3 0,1 2-128,-1-2 0,2 0 0,-6 6 0,2 5-128,-5 10 0,0 4 0,0-1 0,0 8 128,0 7 0,0 6 0,0 5 128,5 2 0,-2-2 0,1-5 0,1-6 0,2-3-896,1-8 0,1-10-384,-9-8 128</inkml:trace>
  <inkml:trace contextRef="#ctx0" brushRef="#br0" timeOffset="3">854 195 1152,'0'-3'512,"-7"0"384,7 3 0,0 0-640,-3 3 0,3 0 256,0 5 0,0-1-640,0 7 128,-5 4 384,5 0 128,0 9-256,0-1 128,0-5-128,5-3 128,2 4-256,1-1 128,4-11 0,4-2 0,-1-13-128,-2 5 0,-1-6 0,4-12 128,-1-24 0,-3 10 0,-4-4-128,-3 4 0,-10 0 0,2 4 128,-9 2-256,-8 12 128,-8 11-256,-4 14 128,3-5-640,2 9 128,-2 6-768,10 3 128</inkml:trace>
  <inkml:trace contextRef="#ctx0" brushRef="#br0" timeOffset="4">1126 234 2816,'0'0'1408,"17"-4"-1024,-13 4 1664,4 0-2048,-1 0 128,5-4-128,-4 1 128,4-5-128,-3 2 0,-1-1 128,-1-1 128,1 5 0,-8 3 0,0 0 0,0 0 128,-3-3-128,-5 3 128,-1-4-128,-3 4 0,-3 0-256,-2 0 128,2 4-128,-1 2 0,3 5 0,1 7 0,5 8 0,-1-2 0,4 8 0,4-11 128,4-3-128,7 7 128,5 0-128,1-7 128,3-2-128,-1 3 128,6-15-256,-1-11 0,0 3-768,0-14 0,-1-10-384,5-12 128</inkml:trace>
  <inkml:trace contextRef="#ctx0" brushRef="#br0" timeOffset="5">1507-60 3072,'0'-11'1536,"-5"-25"-1664,5 36 2432,0 0-2176,0 0 0,0-6 128,0 9 0,0 8-256,0-1 128,0 5 256,0 9 0,0 2-128,-4 9 128,4 1-128,-3-1 128,-2 7-256,5 5 128,-4-2-128,4-5 128,4-4-256,1-7 128,2-5-128,1-11 0,1-5-512,3 0 0,-2-12-896,-1-3 128</inkml:trace>
  <inkml:trace contextRef="#ctx0" brushRef="#br0" timeOffset="6">1267 92 4480,'-8'0'2176,"35"19"-2304,-15-12 3456,8-4-3328,9 5 128,10-8-256,2 0 128,-5-5-1152,-1-1 128,8-4-128,-2-9 0</inkml:trace>
  <inkml:trace contextRef="#ctx0" brushRef="#br0" timeOffset="7">1689 37 3072,'-15'-26'1536,"11"15"-1536,4 4 2688,4 1-2688,4-5 128,9 4 0,7-4 0,7 11-256,6 6 128,-3 6 0,7 2 128,-5-1-128,-1 9 0,1 11 0,-11-6 0,-9-9 0,-8 0 128,-1 0-128,-10-1 128,-6-2 0,2-4 0,-10-4 0,-3-4 128,-11 0-128,4-3 0,-2 0-128,9 0 128,1 0-256,6 0 128,4 0-512,6 0 128,3 0-768,15 5 128</inkml:trace>
  <inkml:trace contextRef="#ctx0" brushRef="#br0" timeOffset="8">1863 36 2560,'-5'0'1280,"5"13"-1152,0-10 1792,0 8-1792,0 10 0,5 2 128,-1-2 0,-1 10-256,-3 9 0,0-1 128,0-7 128,0-1-128,0-9 128,5-4-128,-1-5 0,4-2-768,-4-3 0,-1-5-256,2-10 0</inkml:trace>
  <inkml:trace contextRef="#ctx0" brushRef="#br0" timeOffset="9">2117 199 2304,'-8'6'1152,"1"27"-512,11-22 1280,-1 5-1792,5 10 128,4-2 0,5-3 128,-1-6-512,-1 3 128,2-4 256,7-6 128,3-5 0,2-6 0,-2-12-128,-3-7 0,1-6 0,-10-4 128,-6 0-128,-9-4 0,-9 4-128,-6 5 0,-5 9-128,-4 3 128,0 12-256,-5 10 128,2 4-512,-5-5 0,3 2-768,10 7 0</inkml:trace>
  <inkml:trace contextRef="#ctx0" brushRef="#br0" timeOffset="10">2290 297 3456,'-3'15'1664,"23"20"-1024,-13-28 2176,1 4-2688,4-3 128,5-1-128,-2 4 128,9-8-1536,-3 0 128</inkml:trace>
  <inkml:trace contextRef="#ctx0" brushRef="#br0" timeOffset="11">2789 231 3456,'0'-18'1664,"8"-3"-768,-8 21 2048,0 0-2816,4-7 0,-4 7 128,0 0 0,0-3-384,-4 0 128,1-5 256,-2 1 0,-7 3-128,0 8 0,-8-4 0,1 4 0,-2 2-128,1 9 128,5 2-128,3 8 0,0 0 0,3 6 0,6-5-128,3-5 128,7 0 0,5 1 0,5-4-128,2-8 0,6-10-512,-1 0 0,-2-3-640,12-15 0</inkml:trace>
  <inkml:trace contextRef="#ctx0" brushRef="#br0" timeOffset="12">2878-224 3712,'-8'-3'1792,"11"16"-1536,2-5 2816,-1 13-3072,4 8 128,-1 2 128,-2 9 0,-5 8-256,0-4 128,0-9 0,0 1 128,0-4-128,0-4 128,4-11-128,4-9 0,4-8-640,3 0 128,6-4-128,3-3 0,-1-1-128,6-2 128,-5 4 0,0-2 0,-9 8 384,2-3 128,-5 3 128,-9 0 0,-3 0 128,-3 3 128,-9 5 128,-5-2 0,-7 4 0,4-2 128,1-1-128,-1 7 0,4 4-256,3 3 0,6 1-128,2-1 0,5-3-128,9 3 128,2-6-128,6-1 0,2-7-128,5-4 0,5 0-896,-5-3 0,-9-3-384,-2-7 0</inkml:trace>
  <inkml:trace contextRef="#ctx0" brushRef="#br0" timeOffset="13">3293 221 3072,'0'6'1536,"0"23"-1152,0-22 2304,0 7-2432,5 7 128,2-3 0,5 0 128,0-4-640,8-4 0,1-2 384,-1 0 128,-8-5-128,0 4 128,0-10-128,-1-4 128,1-12-128,-3-5 128,-6-5-256,-3 1 128,0 4-256,-8 9 128,-4 1-256,0 6 128,-8 5-1152,1 6 128,-1 5-512,4 2 128</inkml:trace>
  <inkml:trace contextRef="#ctx0" brushRef="#br0" timeOffset="14">3392 374 128,'4'-4'0</inkml:trace>
  <inkml:trace contextRef="#ctx0" brushRef="#br0" timeOffset="15">3457 312 1280,'0'-7'640,"0"7"-128,0 0 640,3 4-640,1-1 0,1 5 0,-2 2 0,6 1-768,-2-1 0,1-4 512,-3 2 128,2 0-1152,5-12 128</inkml:trace>
  <inkml:trace contextRef="#ctx0" brushRef="#br0" timeOffset="16">3565 298 2048,'-8'12'1024,"16"20"-384,0-22 1280,4 1-1920,-3-4 128,18 7 0,-7-3 0,20-4-128,-8-7 0,0 0 128,-4-7 128,-3-7 0,-10-9 0,-3-1 128,-12 0 0,-8 1-128,-16 2 128,-39 5-128,10 5 0,4 3-1280,15 8 128</inkml:trace>
  <inkml:trace contextRef="#ctx0" brushRef="#br0" timeOffset="17">4012 238 3072,'21'3'1536,"3"11"-1408,-21-10 2176,5-1-2304,1 0 0,3-3 128,0-3 0,0-4 0,0 1 0,-4-5 128,-5-1 0,-3 6 128,-8-5 0,-4 7-128,5 1 128,-10 6-128,-7 4 0,-3 7-128,-2 9 128,6 1-256,7 4 128,8-6 0,8 2 0,12-2-128,8 0 128,-5-6-128,6-5 128,6-7-512,5-4 0,4-4-896,1-7 0</inkml:trace>
  <inkml:trace contextRef="#ctx0" brushRef="#br0" timeOffset="18">4507 202 3712,'-8'-14'1792,"28"-7"-896,-11 9 2304,3-12-3072,0 0 128,0-10 256,-2 10 0,3 3-640,-4 6 128,-2 9 256,1 9 128,1 7-128,-6 19 0,1 0 0,1 13 0,-2 5-128,4 1 128,3-1-256,-3 3 0,1-11-1536,4 1 128,-12-16-256,-3-17 128</inkml:trace>
  <inkml:trace contextRef="#ctx0" brushRef="#br0" timeOffset="19">959 358 3712,'-3'26'1792,"3"-5"-2048,3-10 2816,2 10-2304,2 8 0,-2 7 0,-2 2 0,-3 6-384,0 4 0,0-4 256,-3 1 0,-2 2-128,5-5 0,0-6 128,-3-8 0,-9-10 0,0-11 0,-4-11 0,-4-10 0,0 1-128,-1-3 128,6 0-128,-1-2 0,3-8-384,10 5 0,3-3-896,3-5 128</inkml:trace>
  <inkml:trace contextRef="#ctx0" brushRef="#br0" timeOffset="20">3788 444 3200,'-3'34'1536,"3"6"-896,0-25 1664,0 1-2304,0 10 0,0 6 128,3 7 128,-3-7-384,-3-1 128,-7 6 0,-2 2 128,0-1 0,-7-2 128,-1-4-128,-4-11 0,-3-6-128,-2-12 0,9-3-512,4-8 128,4-2-768,12-8 128</inkml:trace>
  <inkml:trace contextRef="#ctx0" brushRef="#br0" timeOffset="21">1371 1449 6912,'-12'0'3456,"12"21"-2688,0-16 3456,0-2-4224,0 0 0,0 1 0,0-1 128,0 0-128,0-3 0,0 0 0,0 0 128,0-6-384,0 6 128,0 0-896,0 0 0,7 0-1024,10 3 128</inkml:trace>
  <inkml:trace contextRef="#ctx0" brushRef="#br0" timeOffset="22">1668 1475 6656,'-5'6'3328,"5"9"-3840,0-12 5888,0 2-5376,0-2 0,5 0 0,-2 1 128,4-4-128,2-7 0,-1-1-384,4 0 128,5-2-640,-2 4 0,4 1-896,3 10 0</inkml:trace>
  <inkml:trace contextRef="#ctx0" brushRef="#br0" timeOffset="23">2190 1530 7680,'0'-3'3840,"5"0"-5120,-5 3 7168,0 0-6016,0 0 128,0 0-1024,0 0 128,3 3-384,9 7 0</inkml:trace>
  <inkml:trace contextRef="#ctx0" brushRef="#br0" timeOffset="24">179 2344 2176,'-3'6'1024,"-6"-9"-768,9 3 1024,0-7-1280,0 7 0,0 0 0,4-6 0,-4 6 0,5 3 0,-5-3 128,3 3 0,1 4 0,1 7 0,-2 8 128,2 0 0,-5 5-128,0 6 128,0 2-128,0 1 128,-5-4-256,2-4 128,-2-3-128,1-7 0,1 0-896,-2-8 128</inkml:trace>
  <inkml:trace contextRef="#ctx0" brushRef="#br0" timeOffset="25">201 2468 2176,'23'29'1024,"18"10"-256,-29-28 1152,0 13-1792,3 1 0,1-8 128,1 1 0,3 3-384,-1-6 128,1-4 256,0-8 0,1 0-128,-6-6 0,1-11 128,-3-4 0,-10-18-128,-3 1 128,-3-12-128,-7 2 128,3 6-128,-1 7 0,4 6-256,1 10 0,3 1-768,0 7 128,7 2-384,1-1 128</inkml:trace>
  <inkml:trace contextRef="#ctx0" brushRef="#br0" timeOffset="26">641 2426 2560,'-5'31'1280,"13"16"-1152,-4-36 2048,1 5-2048,2 6 128,1 0 0,-1 2 0,2-5-384,4-6 128,-1 5 384,0-7 0,-2-8-128,7-3 0,3-6 0,-4-5 128,-1-7-128,6 0 0,-9 4-128,1-7 0,-3-1-128,-1 5 128,-1-1-128,-1 4 128,-2 7-128,-1-1 128,-1 11-128,2 5 128,-5 7-128,0-5 0,0 4 0,4 7 0,-4 0-384,0-6 128,3 2-1024,5-6 0</inkml:trace>
  <inkml:trace contextRef="#ctx0" brushRef="#br0" timeOffset="27">1019 2619 2816,'4'42'1408,"8"-13"-768,-4-29 1280,4 3-1664,3-6 0,6-5 384,-1-6 0,0-7-768,-1-7 128,-2-1 384,-5 8 128,-5 0-128,-7 2 0,-7 1-256,-5 5 128,-8 8-128,-4 2 0,-5 3-128,5 8 128,5-1-768,-6-1 128,6 12-768,7 1 0</inkml:trace>
  <inkml:trace contextRef="#ctx0" brushRef="#br0" timeOffset="28">1103 2689 2944,'-8'24'1408,"5"29"-768,3-38 1408,0 6-2048,0 3 0,0-1 0,-4-2 0,4 6 0,-5 2 128,2-1-128,-6 1 128,6-11 0,-6-4 0,-3-11-128,1-3 128,-1-14-256,0 1 0,3-5-640,2 2 128,2-5-256,10 0 0</inkml:trace>
  <inkml:trace contextRef="#ctx0" brushRef="#br0" timeOffset="29">1318 2537 2816,'9'6'1408,"18"5"-1280,-15-11 2560,8 0-2560,1-6 0,-6 6 0,5-5 128,-4-1-256,-4-2 128,1-5 128,-1-2 0,-5 1 0,-7-1 0,0 1 0,-4 1 0,-4 8-128,-4 5 128,-3 5-128,-2 1 0,1 4-128,1 1 128,-2 4-128,5 6 0,-3 0 0,6 11 0,6-3 0,-2-8 0,5 0 0,5 5 0,2-10 0,10 0 0,2-6-128,6-2 128,2-8-640,2-5 128,-5 2-768,3-15 128</inkml:trace>
  <inkml:trace contextRef="#ctx0" brushRef="#br0" timeOffset="30">1507 2440 4992,'12'21'2432,"27"-10"-3072,-31-11 4224,4 0-3584,9 0 0,1-3-128,12 0 0,-3 3-1152,1 3 128</inkml:trace>
  <inkml:trace contextRef="#ctx0" brushRef="#br0" timeOffset="31">1682 2071 3584,'-5'6'1792,"5"15"-1920,0-9 2688,0 9-2560,0 6 128,0 6 256,0 10 0,0 2-384,0 16 0,0-7 256,-3 2 0,-1-6 0,4-11 0,0-7-512,0-7 0,4-3-1024,4-9 128</inkml:trace>
  <inkml:trace contextRef="#ctx0" brushRef="#br0" timeOffset="32">1999 2415 2560,'-5'-7'1280,"5"-7"-384,0 14 640,0 0-1408,0 3 0,5 5 128,-1 5 128,-1 8-256,2 8 0,-5 7 256,0 2 0,-5 6 0,5-2 0,0 3-256,0-5 128,0-12-1024,0-6 128,5-12-512,2-10 0</inkml:trace>
  <inkml:trace contextRef="#ctx0" brushRef="#br0" timeOffset="33">1835 2269 3328,'3'0'1664,"22"0"-2048,-13 4 2688,7 2-2304,3-1 0,5 8 0,9 8 128,0 5-128,-1-2 0,-2 5 0,-6 0 128,-2-1-128,-9 0 0,-1-3 0,-7-4 128,1 1-128,-9-4 128,-5-5-128,-7-2 128,-7-7-128,-10-1 0,2 5 0,-2-5 128,2 0-128,3 5 0,7-5-256,2 1 128,3 2-768,4-6 0</inkml:trace>
  <inkml:trace contextRef="#ctx0" brushRef="#br0" timeOffset="34">2231 2682 2560,'3'29'1280,"17"-29"-896,-11 3 1408,6 1-1536,6-1 0,2 0 128,6-3 128,-2-3-512,1-4 128,0 4 384,-4-12 128,-8 1-128,-4-10 0,-8-2 0,-8 5 0,-8 0-256,-12 7 128,-3 2-256,-2 9 128,1 3-256,0 3 0,4 5-640,5-1 0,2 1-768,9 8 0</inkml:trace>
  <inkml:trace contextRef="#ctx0" brushRef="#br0" timeOffset="35">2801 2477 3328,'-4'-19'1664,"-8"22"-640,12-3 1792,-3 5-2816,-7-2 128,-2 8 128,-3-4 0,-1 4-256,1 2 0,-2-2 128,0 10 0,2 0 0,3-3 0,5 3 0,-2-5 0,6 0-128,3 7 0,3-7 0,6 3 128,3-1-128,3-8 0,4-2-128,3-5 128,-3-6-640,1-5 0,-4 1-640,4-4 128</inkml:trace>
  <inkml:trace contextRef="#ctx0" brushRef="#br0" timeOffset="36">2893 2177 2944,'-9'-6'1408,"6"17"-1024,3-8 1792,0 8-1792,-4 2 128,4 5 128,0 11 128,0 10-896,-5 11 0,5 0 640,-3 0 0,-1-2-256,4-4 128,0-9-256,4-10 128,4-8-128,4-9 0,4-8-384,4-3 128,0-8-384,4-4 128,0 1-128,-4 4 128,-4 2-128,-1 1 0,-3 1 384,-4 6 0,-8 3 384,-3 0 0,-5 1 0,-4 2 0,0 2 128,0 2 0,-4 1-256,3-1 128,1 9 0,0-6 0,5 5 0,-1-7 0,4-1-128,-1 1 0,10 0 0,2-4 0,5-2-256,5-5 0,-2 0-768,6-5 128,-1 2-768,-1-12 128</inkml:trace>
  <inkml:trace contextRef="#ctx0" brushRef="#br0" timeOffset="37">3204 2576 3328,'-4'11'1664,"13"37"-1536,-6-36 2304,2-1-2176,2-5 128,5 1 256,8 1 0,1-5-768,6 0 0,-3 2 640,1-10 0,-6-6-256,1-5 128,-4-7-128,-4 2 128,-4 0-256,-8 0 128,-8 3-128,-11 4 0,-2 6-128,-6 2 0,-2 12-128,6 5 128,2 0-768,6 4 128,3-5-896,0 4 128</inkml:trace>
  <inkml:trace contextRef="#ctx0" brushRef="#br0" timeOffset="38">3496 2618 2816,'8'31'1408,"20"1"-640,-11-32 1280,3 3-2048,4 2 128,7-5 256,6 0 128,-6-11-384,-3-4 0,-7-9 256,-11 3 0,-1-1 0,-13-3 128,-8 1-128,-8 5 0,0 9-128,-4 7 0,5 3-128,-6 6 128,9 1-256,1 4 128,3 7-128,3 3 0,6 0-128,3-2 128,0-3-128,7 13 128,5 3 0,0 4 0,3 3 0,2 6 0,3 2 0,-8 6 0,-3 0 0,-9 12 0,-5-5 0,-2-10 0,-5-10-128,-9-6 128,1-2-128,-4-3 128,-3-5-128,2-1 128,-3-13 0,-4-7 128,-4-3-256,8-3 128,4-4-256,5-12 0,11-2-768,4-7 0,4-4-384,12-13 128</inkml:trace>
  <inkml:trace contextRef="#ctx0" brushRef="#br0" timeOffset="39">3997 2504 4224,'15'6'2048,"-6"-1"-2048,-1-5 3712,-1 3-3712,2-3 128,-1 3 0,-1-3 0,1-3-128,1 0 128,-1-5 0,-1 1 0,-2-7 0,-5-4 0,0 4 0,-5-1 128,2 8-128,-6 7 0,-3 4 128,-3 7 128,-2 7-128,2 6 128,-1 2-128,3-2 0,1 8 0,9-7 128,6-8-256,6-2 0,4 3-128,-3-7 128,7-5-384,-1 1 0,-1-10-512,5-7 0,4-8-1024,0 0 128</inkml:trace>
  <inkml:trace contextRef="#ctx0" brushRef="#br0" timeOffset="40">4628 2564 3200,'0'12'1536,"5"23"-1408,-5-24 2688,7 2-2560,6 5 128,-1 0 0,-5 4 128,5 3-640,3-4 0,7 1 512,-3-4 0,5-8-128,3-10 0,-5-7 0,-3-8 128,1 1 0,-3-7 0,-5-11 0,-5 0 128,-4-1-128,-3 9 128,-3 3-256,-1 3 128,1 7-256,3 1 0,0 2-640,0 2 0,3 1-1280,9 5 128</inkml:trace>
  <inkml:trace contextRef="#ctx0" brushRef="#br0" timeOffset="41">4684 2439 3456,'0'-7'1664,"5"7"-640,-5 0 1792,0 0-2688,0 12 0,0 1 128,3 1 128,1 12-384,-8 13 0,1-7 256,-6 7 0,1 6-128,-4-5 128,5-9-256,-3-5 128,3-15-512,4-11 0,-2-11-640,5 0 128,0-7-384,5-7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C8CBD-F1D1-4A81-A424-841DDC8D9B17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01954-0C9C-4572-8076-B108CCA43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1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813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173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B61791-7A21-45FF-908C-7BD26AA7E2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1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5"/>
            <a:ext cx="5378548" cy="1610697"/>
          </a:xfrm>
        </p:spPr>
        <p:txBody>
          <a:bodyPr wrap="square">
            <a:spAutoFit/>
          </a:bodyPr>
          <a:lstStyle>
            <a:lvl1pPr marL="170424" indent="-170424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206" b="0">
                <a:latin typeface="+mn-lt"/>
              </a:defRPr>
            </a:lvl1pPr>
            <a:lvl2pPr marL="314001" indent="-126067">
              <a:buFont typeface="Wingdings" panose="05000000000000000000" pitchFamily="2" charset="2"/>
              <a:buChar char=""/>
              <a:defRPr sz="1765" b="0"/>
            </a:lvl2pPr>
            <a:lvl3pPr marL="470418" indent="-138908">
              <a:buFont typeface="Wingdings" panose="05000000000000000000" pitchFamily="2" charset="2"/>
              <a:buChar char=""/>
              <a:tabLst/>
              <a:defRPr sz="1618" b="0"/>
            </a:lvl3pPr>
            <a:lvl4pPr marL="609325" indent="-129569">
              <a:buFont typeface="Wingdings" panose="05000000000000000000" pitchFamily="2" charset="2"/>
              <a:buChar char=""/>
              <a:defRPr sz="1618" b="0"/>
            </a:lvl4pPr>
            <a:lvl5pPr marL="752902" indent="-124900">
              <a:buFont typeface="Wingdings" panose="05000000000000000000" pitchFamily="2" charset="2"/>
              <a:buChar char=""/>
              <a:tabLst/>
              <a:defRPr sz="161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7644"/>
            <a:ext cx="5378548" cy="1868588"/>
          </a:xfrm>
        </p:spPr>
        <p:txBody>
          <a:bodyPr wrap="square">
            <a:spAutoFit/>
          </a:bodyPr>
          <a:lstStyle>
            <a:lvl1pPr marL="211280" indent="-211280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lang="en-US" sz="220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40068" indent="-252134"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83644" indent="-252134"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31890" indent="-252134"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80136" indent="-252134"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170424" marR="0" lvl="0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170424" marR="0" lvl="1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170424" marR="0" lvl="2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170424" marR="0" lvl="3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170424" marR="0" lvl="4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7AB34-3633-415B-B1C7-3B5A88EA5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1814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CD91D-A88F-45AC-BA9C-B4295284C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1265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3" cy="62132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1268140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5294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972819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100B4-0765-492D-BB10-CA368B88D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3367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97688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92273"/>
            <a:ext cx="4795873" cy="673454"/>
          </a:xfrm>
        </p:spPr>
        <p:txBody>
          <a:bodyPr wrap="square" anchor="ctr">
            <a:spAutoFit/>
          </a:bodyPr>
          <a:lstStyle>
            <a:lvl1pPr>
              <a:defRPr sz="352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2" y="0"/>
            <a:ext cx="6857649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176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D94B2-FD11-45E8-95D3-CDDB08057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542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4569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1B79-49BD-44A1-85A9-D470685C4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3732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6584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3" cy="62132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3059298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498018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81532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5294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857850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2" tIns="34292" rIns="34292" bIns="34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US" sz="1324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1" y="1197323"/>
            <a:ext cx="11653521" cy="1715791"/>
          </a:xfrm>
        </p:spPr>
        <p:txBody>
          <a:bodyPr/>
          <a:lstStyle>
            <a:lvl1pPr marL="0" indent="0">
              <a:buNone/>
              <a:defRPr sz="2426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482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2986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9894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7279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67B94-A625-42EB-BD0E-CC58BFF9B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1015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7683" y="6073745"/>
            <a:ext cx="4482124" cy="35080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34464" tIns="134464" rIns="134464" bIns="134464" numCol="1" anchor="t" anchorCtr="0" compatLnSpc="1">
            <a:prstTxWarp prst="textNoShape">
              <a:avLst/>
            </a:prstTxWarp>
            <a:spAutoFit/>
          </a:bodyPr>
          <a:lstStyle/>
          <a:p>
            <a:pPr defTabSz="685513" eaLnBrk="0" hangingPunct="0"/>
            <a:r>
              <a:rPr lang="en-US" sz="515" dirty="0">
                <a:solidFill>
                  <a:srgbClr val="002060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BECE8-BE53-4BCA-B590-EA6059A2D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4" y="316516"/>
            <a:ext cx="1732537" cy="95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98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1845826"/>
          </a:xfrm>
          <a:prstGeom prst="rect">
            <a:avLst/>
          </a:prstGeom>
        </p:spPr>
        <p:txBody>
          <a:bodyPr/>
          <a:lstStyle>
            <a:lvl1pPr marL="213614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0224" indent="-206610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33838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0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01928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76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70017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47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7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2721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6407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2712537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48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with Text 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1495" y="446782"/>
            <a:ext cx="11660468" cy="4220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1496" y="1008691"/>
            <a:ext cx="11646179" cy="1459759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51000" indent="-17145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US"/>
              <a:t>Main topic 1: size 28pt</a:t>
            </a:r>
          </a:p>
          <a:p>
            <a:pPr marL="351000" lvl="1" indent="-171450" algn="l" defTabSz="5400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22pt second level</a:t>
            </a:r>
          </a:p>
          <a:p>
            <a:pPr marL="538163" lvl="2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19pt third level</a:t>
            </a:r>
          </a:p>
          <a:p>
            <a:pPr marL="740569" lvl="3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</a:pPr>
            <a:r>
              <a:rPr lang="en-US"/>
              <a:t>Size 17pt Fourth level</a:t>
            </a:r>
          </a:p>
          <a:p>
            <a:pPr marL="942975" lvl="4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17pt Fifth level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635148-EFBB-4536-A001-DF3F8F2AE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0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mall Glob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12191-2305-4521-8FD7-8C6C21195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1725" y="6556136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03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with Text 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1495" y="446782"/>
            <a:ext cx="11660468" cy="4220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1496" y="1008691"/>
            <a:ext cx="11646179" cy="5073315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51000" indent="-17145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US"/>
              <a:t>Main topic 1: size 28pt</a:t>
            </a:r>
          </a:p>
          <a:p>
            <a:pPr marL="351000" lvl="1" indent="-171450" algn="l" defTabSz="5400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22pt second level</a:t>
            </a:r>
          </a:p>
          <a:p>
            <a:pPr marL="538163" lvl="2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19pt third level</a:t>
            </a:r>
          </a:p>
          <a:p>
            <a:pPr marL="740569" lvl="3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</a:pPr>
            <a:r>
              <a:rPr lang="en-US"/>
              <a:t>Size 17pt Fourth level</a:t>
            </a:r>
          </a:p>
          <a:p>
            <a:pPr marL="942975" lvl="4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17pt Fifth level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635148-EFBB-4536-A001-DF3F8F2AE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0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Screen Title Slid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0" y="6310776"/>
            <a:ext cx="13498800" cy="30186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178879" y="5581812"/>
            <a:ext cx="385156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25" err="1">
                <a:solidFill>
                  <a:schemeClr val="tx2"/>
                </a:solidFill>
                <a:latin typeface="+mn-lt"/>
              </a:rPr>
              <a:t>daenet</a:t>
            </a:r>
            <a:r>
              <a:rPr lang="de-DE" sz="825">
                <a:solidFill>
                  <a:schemeClr val="tx2"/>
                </a:solidFill>
                <a:latin typeface="+mn-lt"/>
              </a:rPr>
              <a:t> Gesellschaft für Informationstechnologie mbH</a:t>
            </a:r>
            <a:br>
              <a:rPr lang="de-DE" sz="825">
                <a:solidFill>
                  <a:schemeClr val="tx2"/>
                </a:solidFill>
                <a:latin typeface="+mn-lt"/>
              </a:rPr>
            </a:br>
            <a:r>
              <a:rPr lang="de-DE" sz="675">
                <a:solidFill>
                  <a:srgbClr val="99999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Hanauer Landstr. 204    60314 Frankfurt am Main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01" y="4007837"/>
            <a:ext cx="2104312" cy="1165791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32510" y="1172796"/>
            <a:ext cx="11544300" cy="72736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199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97195" y="2589244"/>
            <a:ext cx="8583469" cy="2814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50" b="0" i="0">
                <a:solidFill>
                  <a:schemeClr val="bg2">
                    <a:lumMod val="25000"/>
                  </a:schemeClr>
                </a:solidFill>
                <a:latin typeface="+mj-lt"/>
                <a:cs typeface="Segoe UI Semibold" panose="020B0702040204020203" pitchFamily="34" charset="0"/>
              </a:defRPr>
            </a:lvl1pPr>
            <a:lvl2pPr marL="342869" indent="0" algn="ctr">
              <a:buNone/>
              <a:defRPr sz="1500"/>
            </a:lvl2pPr>
            <a:lvl3pPr marL="685739" indent="0" algn="ctr">
              <a:buNone/>
              <a:defRPr sz="1350"/>
            </a:lvl3pPr>
            <a:lvl4pPr marL="1028607" indent="0" algn="ctr">
              <a:buNone/>
              <a:defRPr sz="1200"/>
            </a:lvl4pPr>
            <a:lvl5pPr marL="1371476" indent="0" algn="ctr">
              <a:buNone/>
              <a:defRPr sz="1200"/>
            </a:lvl5pPr>
            <a:lvl6pPr marL="1714345" indent="0" algn="ctr">
              <a:buNone/>
              <a:defRPr sz="1200"/>
            </a:lvl6pPr>
            <a:lvl7pPr marL="2057215" indent="0" algn="ctr">
              <a:buNone/>
              <a:defRPr sz="1200"/>
            </a:lvl7pPr>
            <a:lvl8pPr marL="2400084" indent="0" algn="ctr">
              <a:buNone/>
              <a:defRPr sz="1200"/>
            </a:lvl8pPr>
            <a:lvl9pPr marL="2742953" indent="0" algn="ctr">
              <a:buNone/>
              <a:defRPr sz="1200"/>
            </a:lvl9pPr>
          </a:lstStyle>
          <a:p>
            <a:r>
              <a:rPr lang="en-US" dirty="0"/>
              <a:t>Click to edit presenter role</a:t>
            </a:r>
            <a:endParaRPr lang="en-GB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1797195" y="2870688"/>
            <a:ext cx="8583468" cy="2678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68573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1050" b="0" i="0" kern="1200" dirty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presenter@mail.com</a:t>
            </a:r>
            <a:endParaRPr lang="en-GB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7051" y="2099735"/>
            <a:ext cx="8583613" cy="5513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ca-ES" dirty="0"/>
              <a:t>Click to edit Presenter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365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70" y="-7782"/>
            <a:ext cx="12251139" cy="687356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69303" y="2077813"/>
            <a:ext cx="6274973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3" y="207781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3529" spc="-74" baseline="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1" cy="547458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2353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51E25-6AA5-4236-AAE4-9D58B86CBA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494" y="6181228"/>
            <a:ext cx="1157143" cy="64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2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5" cy="1799462"/>
          </a:xfrm>
          <a:noFill/>
        </p:spPr>
        <p:txBody>
          <a:bodyPr lIns="146304" tIns="91440" rIns="146304" bIns="91440" anchor="t" anchorCtr="0"/>
          <a:lstStyle>
            <a:lvl1pPr>
              <a:defRPr sz="3529" spc="-74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8"/>
            <a:ext cx="4840695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2353" kern="1200" spc="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685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6954" t="21189" r="15525" b="7567"/>
          <a:stretch/>
        </p:blipFill>
        <p:spPr>
          <a:xfrm>
            <a:off x="5333418" y="0"/>
            <a:ext cx="6858583" cy="6858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97967-19F9-4345-97E0-F62D7C6D6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3" y="316516"/>
            <a:ext cx="2104312" cy="11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94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5079" cy="1746440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168090" indent="0">
              <a:buNone/>
              <a:defRPr/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3D683-A7F2-4CC0-8EB4-C62938AC3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3091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17464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6D244-61B0-40AD-8A80-F74F03B41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9557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5"/>
            <a:ext cx="5378548" cy="1610697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06" b="0">
                <a:latin typeface="+mn-lt"/>
              </a:defRPr>
            </a:lvl1pPr>
            <a:lvl2pPr marL="187934" indent="0">
              <a:buFont typeface="Wingdings" panose="05000000000000000000" pitchFamily="2" charset="2"/>
              <a:buNone/>
              <a:defRPr sz="1765" b="0"/>
            </a:lvl2pPr>
            <a:lvl3pPr marL="331510" indent="0">
              <a:buFont typeface="Wingdings" panose="05000000000000000000" pitchFamily="2" charset="2"/>
              <a:buNone/>
              <a:tabLst/>
              <a:defRPr sz="1618" b="0"/>
            </a:lvl3pPr>
            <a:lvl4pPr marL="479755" indent="0">
              <a:buFont typeface="Wingdings" panose="05000000000000000000" pitchFamily="2" charset="2"/>
              <a:buNone/>
              <a:defRPr sz="1618" b="0"/>
            </a:lvl4pPr>
            <a:lvl5pPr marL="628001" indent="0">
              <a:buFont typeface="Wingdings" panose="05000000000000000000" pitchFamily="2" charset="2"/>
              <a:buNone/>
              <a:tabLst/>
              <a:defRPr sz="161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7644"/>
            <a:ext cx="5378548" cy="1868588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20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187934" indent="0">
              <a:buFont typeface="Arial" panose="020B0604020202020204" pitchFamily="34" charset="0"/>
              <a:buNone/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331510" indent="0">
              <a:buFont typeface="Arial" panose="020B0604020202020204" pitchFamily="34" charset="0"/>
              <a:buNone/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79755" indent="0">
              <a:buFont typeface="Arial" panose="020B0604020202020204" pitchFamily="34" charset="0"/>
              <a:buNone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28001" indent="0">
              <a:buFont typeface="Arial" panose="020B0604020202020204" pitchFamily="34" charset="0"/>
              <a:buNone/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378202" marR="0" lvl="0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378202" marR="0" lvl="1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378202" marR="0" lvl="2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378202" marR="0" lvl="3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378202" marR="0" lvl="4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B3A4B-3D56-460A-B842-96B4B9F83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7030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26" Type="http://schemas.openxmlformats.org/officeDocument/2006/relationships/image" Target="../media/image5.emf"/><Relationship Id="rId3" Type="http://schemas.openxmlformats.org/officeDocument/2006/relationships/slideLayout" Target="../slideLayouts/slideLayout6.xml"/><Relationship Id="rId21" Type="http://schemas.openxmlformats.org/officeDocument/2006/relationships/slideLayout" Target="../slideLayouts/slideLayout24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2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25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0" cy="174644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4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  <p:sldLayoutId id="2147483741" r:id="rId19"/>
    <p:sldLayoutId id="2147483742" r:id="rId20"/>
    <p:sldLayoutId id="2147483743" r:id="rId21"/>
    <p:sldLayoutId id="2147483744" r:id="rId22"/>
    <p:sldLayoutId id="2147483745" r:id="rId23"/>
    <p:sldLayoutId id="2147483746" r:id="rId24"/>
  </p:sldLayoutIdLst>
  <p:transition>
    <p:fade/>
  </p:transition>
  <p:txStyles>
    <p:titleStyle>
      <a:lvl1pPr algn="l" defTabSz="685845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75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68090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64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336179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5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04269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72358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840448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074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8997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1920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4843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42923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85845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2876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7169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714614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57536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40045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743382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231" userDrawn="1">
          <p15:clr>
            <a:srgbClr val="5ACBF0"/>
          </p15:clr>
        </p15:guide>
        <p15:guide id="3" pos="999" userDrawn="1">
          <p15:clr>
            <a:srgbClr val="5ACBF0"/>
          </p15:clr>
        </p15:guide>
        <p15:guide id="4" pos="1767" userDrawn="1">
          <p15:clr>
            <a:srgbClr val="5ACBF0"/>
          </p15:clr>
        </p15:guide>
        <p15:guide id="5" pos="2535" userDrawn="1">
          <p15:clr>
            <a:srgbClr val="5ACBF0"/>
          </p15:clr>
        </p15:guide>
        <p15:guide id="6" pos="3303" userDrawn="1">
          <p15:clr>
            <a:srgbClr val="5ACBF0"/>
          </p15:clr>
        </p15:guide>
        <p15:guide id="7" pos="4071" userDrawn="1">
          <p15:clr>
            <a:srgbClr val="5ACBF0"/>
          </p15:clr>
        </p15:guide>
        <p15:guide id="8" pos="4839" userDrawn="1">
          <p15:clr>
            <a:srgbClr val="5ACBF0"/>
          </p15:clr>
        </p15:guide>
        <p15:guide id="9" pos="5607" userDrawn="1">
          <p15:clr>
            <a:srgbClr val="5ACBF0"/>
          </p15:clr>
        </p15:guide>
        <p15:guide id="10" pos="6375" userDrawn="1">
          <p15:clr>
            <a:srgbClr val="5ACBF0"/>
          </p15:clr>
        </p15:guide>
        <p15:guide id="11" pos="7143" userDrawn="1">
          <p15:clr>
            <a:srgbClr val="5ACBF0"/>
          </p15:clr>
        </p15:guide>
        <p15:guide id="12" pos="7911" userDrawn="1">
          <p15:clr>
            <a:srgbClr val="5ACBF0"/>
          </p15:clr>
        </p15:guide>
        <p15:guide id="13" pos="8679" userDrawn="1">
          <p15:clr>
            <a:srgbClr val="5ACBF0"/>
          </p15:clr>
        </p15:guide>
        <p15:guide id="14" pos="9447" userDrawn="1">
          <p15:clr>
            <a:srgbClr val="5ACBF0"/>
          </p15:clr>
        </p15:guide>
        <p15:guide id="15" pos="10215" userDrawn="1">
          <p15:clr>
            <a:srgbClr val="5ACBF0"/>
          </p15:clr>
        </p15:guide>
        <p15:guide id="16" pos="384" userDrawn="1">
          <p15:clr>
            <a:srgbClr val="C35EA4"/>
          </p15:clr>
        </p15:guide>
        <p15:guide id="17" pos="10061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13" Type="http://schemas.openxmlformats.org/officeDocument/2006/relationships/customXml" Target="../ink/ink28.xml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12" Type="http://schemas.openxmlformats.org/officeDocument/2006/relationships/image" Target="../media/image49.png"/><Relationship Id="rId2" Type="http://schemas.openxmlformats.org/officeDocument/2006/relationships/image" Target="../media/image43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25.xml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5" Type="http://schemas.openxmlformats.org/officeDocument/2006/relationships/customXml" Target="../ink/ink29.xml"/><Relationship Id="rId10" Type="http://schemas.openxmlformats.org/officeDocument/2006/relationships/customXml" Target="../ink/ink27.xml"/><Relationship Id="rId4" Type="http://schemas.openxmlformats.org/officeDocument/2006/relationships/customXml" Target="../ink/ink24.xml"/><Relationship Id="rId9" Type="http://schemas.openxmlformats.org/officeDocument/2006/relationships/image" Target="../media/image47.png"/><Relationship Id="rId1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core/tools/dotnet-pack?tabs=netcore2x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visualstudio/test/unit-test-your-cod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linkedin.com/groups/8689804/" TargetMode="Externa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7.emf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9.png"/><Relationship Id="rId18" Type="http://schemas.openxmlformats.org/officeDocument/2006/relationships/customXml" Target="../ink/ink9.xml"/><Relationship Id="rId3" Type="http://schemas.openxmlformats.org/officeDocument/2006/relationships/image" Target="../media/image140.png"/><Relationship Id="rId21" Type="http://schemas.openxmlformats.org/officeDocument/2006/relationships/image" Target="../media/image23.png"/><Relationship Id="rId7" Type="http://schemas.openxmlformats.org/officeDocument/2006/relationships/image" Target="../media/image160.png"/><Relationship Id="rId12" Type="http://schemas.openxmlformats.org/officeDocument/2006/relationships/customXml" Target="../ink/ink6.xml"/><Relationship Id="rId17" Type="http://schemas.openxmlformats.org/officeDocument/2006/relationships/image" Target="../media/image21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3.xml"/><Relationship Id="rId11" Type="http://schemas.openxmlformats.org/officeDocument/2006/relationships/image" Target="../media/image18.png"/><Relationship Id="rId5" Type="http://schemas.openxmlformats.org/officeDocument/2006/relationships/image" Target="../media/image150.png"/><Relationship Id="rId15" Type="http://schemas.openxmlformats.org/officeDocument/2006/relationships/image" Target="../media/image20.png"/><Relationship Id="rId10" Type="http://schemas.openxmlformats.org/officeDocument/2006/relationships/customXml" Target="../ink/ink5.xml"/><Relationship Id="rId19" Type="http://schemas.openxmlformats.org/officeDocument/2006/relationships/image" Target="../media/image22.png"/><Relationship Id="rId4" Type="http://schemas.openxmlformats.org/officeDocument/2006/relationships/customXml" Target="../ink/ink2.xml"/><Relationship Id="rId9" Type="http://schemas.openxmlformats.org/officeDocument/2006/relationships/image" Target="../media/image17.png"/><Relationship Id="rId14" Type="http://schemas.openxmlformats.org/officeDocument/2006/relationships/customXml" Target="../ink/ink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docs.microsoft.com/en-us/nuget/what-is-nuget" TargetMode="Externa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customXml" Target="../ink/ink15.xml"/><Relationship Id="rId18" Type="http://schemas.openxmlformats.org/officeDocument/2006/relationships/customXml" Target="../ink/ink17.xml"/><Relationship Id="rId26" Type="http://schemas.openxmlformats.org/officeDocument/2006/relationships/customXml" Target="../ink/ink21.xml"/><Relationship Id="rId3" Type="http://schemas.openxmlformats.org/officeDocument/2006/relationships/image" Target="../media/image27.png"/><Relationship Id="rId21" Type="http://schemas.openxmlformats.org/officeDocument/2006/relationships/image" Target="../media/image37.png"/><Relationship Id="rId7" Type="http://schemas.openxmlformats.org/officeDocument/2006/relationships/image" Target="../media/image29.png"/><Relationship Id="rId12" Type="http://schemas.openxmlformats.org/officeDocument/2006/relationships/image" Target="../media/image32.png"/><Relationship Id="rId17" Type="http://schemas.openxmlformats.org/officeDocument/2006/relationships/image" Target="../media/image35.png"/><Relationship Id="rId25" Type="http://schemas.openxmlformats.org/officeDocument/2006/relationships/image" Target="../media/image39.png"/><Relationship Id="rId2" Type="http://schemas.openxmlformats.org/officeDocument/2006/relationships/image" Target="../media/image26.png"/><Relationship Id="rId16" Type="http://schemas.openxmlformats.org/officeDocument/2006/relationships/customXml" Target="../ink/ink16.xml"/><Relationship Id="rId20" Type="http://schemas.openxmlformats.org/officeDocument/2006/relationships/customXml" Target="../ink/ink18.xml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12.xml"/><Relationship Id="rId11" Type="http://schemas.openxmlformats.org/officeDocument/2006/relationships/customXml" Target="../ink/ink14.xml"/><Relationship Id="rId24" Type="http://schemas.openxmlformats.org/officeDocument/2006/relationships/customXml" Target="../ink/ink20.xml"/><Relationship Id="rId5" Type="http://schemas.openxmlformats.org/officeDocument/2006/relationships/image" Target="../media/image28.png"/><Relationship Id="rId15" Type="http://schemas.openxmlformats.org/officeDocument/2006/relationships/image" Target="../media/image34.png"/><Relationship Id="rId23" Type="http://schemas.openxmlformats.org/officeDocument/2006/relationships/image" Target="../media/image38.png"/><Relationship Id="rId28" Type="http://schemas.openxmlformats.org/officeDocument/2006/relationships/customXml" Target="../ink/ink22.xml"/><Relationship Id="rId10" Type="http://schemas.openxmlformats.org/officeDocument/2006/relationships/image" Target="../media/image31.png"/><Relationship Id="rId19" Type="http://schemas.openxmlformats.org/officeDocument/2006/relationships/image" Target="../media/image36.png"/><Relationship Id="rId31" Type="http://schemas.openxmlformats.org/officeDocument/2006/relationships/image" Target="../media/image42.png"/><Relationship Id="rId4" Type="http://schemas.openxmlformats.org/officeDocument/2006/relationships/customXml" Target="../ink/ink11.xml"/><Relationship Id="rId9" Type="http://schemas.openxmlformats.org/officeDocument/2006/relationships/customXml" Target="../ink/ink13.xml"/><Relationship Id="rId14" Type="http://schemas.openxmlformats.org/officeDocument/2006/relationships/image" Target="../media/image33.png"/><Relationship Id="rId22" Type="http://schemas.openxmlformats.org/officeDocument/2006/relationships/customXml" Target="../ink/ink19.xml"/><Relationship Id="rId27" Type="http://schemas.openxmlformats.org/officeDocument/2006/relationships/image" Target="../media/image40.png"/><Relationship Id="rId30" Type="http://schemas.openxmlformats.org/officeDocument/2006/relationships/customXml" Target="../ink/ink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340430" y="2294641"/>
            <a:ext cx="8046720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Welcome </a:t>
            </a:r>
          </a:p>
          <a:p>
            <a:pPr algn="ctr"/>
            <a:r>
              <a:rPr lang="en-US" sz="3200" dirty="0"/>
              <a:t>to</a:t>
            </a:r>
          </a:p>
          <a:p>
            <a:pPr algn="ctr"/>
            <a:r>
              <a:rPr lang="en-US" sz="4000" dirty="0"/>
              <a:t>Software Engineering </a:t>
            </a:r>
          </a:p>
          <a:p>
            <a:pPr algn="ctr"/>
            <a:r>
              <a:rPr lang="en-US" sz="2800" dirty="0"/>
              <a:t>Lesson</a:t>
            </a:r>
            <a:r>
              <a:rPr lang="en-US" sz="4000" dirty="0"/>
              <a:t> </a:t>
            </a:r>
            <a:r>
              <a:rPr lang="en-US" sz="2800" dirty="0"/>
              <a:t>WS2020/2021</a:t>
            </a:r>
          </a:p>
          <a:p>
            <a:pPr algn="ctr"/>
            <a:r>
              <a:rPr lang="en-US" sz="2800" dirty="0"/>
              <a:t>Starting at 14:15</a:t>
            </a:r>
          </a:p>
          <a:p>
            <a:pPr algn="ctr"/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1646" y="6039842"/>
            <a:ext cx="616132" cy="41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6E2A2C-3592-4099-8A57-057CFEC37A23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6137E1-AF77-48F4-9BAE-D596AE03C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94" y="4523869"/>
            <a:ext cx="1403387" cy="1389140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F8A35AE6-864A-4BFA-85C6-AFB2007E1A3D}"/>
              </a:ext>
            </a:extLst>
          </p:cNvPr>
          <p:cNvSpPr/>
          <p:nvPr/>
        </p:nvSpPr>
        <p:spPr bwMode="auto">
          <a:xfrm>
            <a:off x="792478" y="3265713"/>
            <a:ext cx="1012372" cy="783253"/>
          </a:xfrm>
          <a:prstGeom prst="wedgeRectCallout">
            <a:avLst>
              <a:gd name="adj1" fmla="val -11801"/>
              <a:gd name="adj2" fmla="val 76676"/>
            </a:avLst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cs typeface="Segoe UI" pitchFamily="34" charset="0"/>
              </a:rPr>
              <a:t>survey</a:t>
            </a:r>
            <a:endParaRPr lang="en-DE" sz="1400" dirty="0">
              <a:solidFill>
                <a:schemeClr val="tx1"/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780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AD339-2494-45F1-93B3-C9D5CE2E1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 the package?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C58F7-158F-4960-8C03-4F7EC6B82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351" y="1559008"/>
            <a:ext cx="3476625" cy="781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FAD234-77E6-4E41-85BE-3339287A1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300" y="2611920"/>
            <a:ext cx="3514725" cy="6191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DA6E194-31F8-4647-9E3A-4E09F66DF81D}"/>
                  </a:ext>
                </a:extLst>
              </p14:cNvPr>
              <p14:cNvContentPartPr/>
              <p14:nvPr/>
            </p14:nvContentPartPr>
            <p14:xfrm>
              <a:off x="3004096" y="2127631"/>
              <a:ext cx="1470600" cy="463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DA6E194-31F8-4647-9E3A-4E09F66DF81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92219" y="2115742"/>
                <a:ext cx="1494354" cy="4870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38FE3E8-EDAA-4D3E-A773-C51481DBF40E}"/>
                  </a:ext>
                </a:extLst>
              </p14:cNvPr>
              <p14:cNvContentPartPr/>
              <p14:nvPr/>
            </p14:nvContentPartPr>
            <p14:xfrm>
              <a:off x="4452736" y="1834591"/>
              <a:ext cx="201960" cy="1003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38FE3E8-EDAA-4D3E-A773-C51481DBF40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40877" y="1822711"/>
                <a:ext cx="225678" cy="10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F78181F-C2D2-4701-936A-64724F83B52E}"/>
                  </a:ext>
                </a:extLst>
              </p14:cNvPr>
              <p14:cNvContentPartPr/>
              <p14:nvPr/>
            </p14:nvContentPartPr>
            <p14:xfrm>
              <a:off x="3568524" y="2399590"/>
              <a:ext cx="225360" cy="194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F78181F-C2D2-4701-936A-64724F83B52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56644" y="2387710"/>
                <a:ext cx="24912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F9AC3F8-DCAA-49B2-B780-4C3DCECA4ECE}"/>
                  </a:ext>
                </a:extLst>
              </p14:cNvPr>
              <p14:cNvContentPartPr/>
              <p14:nvPr/>
            </p14:nvContentPartPr>
            <p14:xfrm>
              <a:off x="2874445" y="2406791"/>
              <a:ext cx="839665" cy="875319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F9AC3F8-DCAA-49B2-B780-4C3DCECA4EC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62563" y="2394909"/>
                <a:ext cx="863429" cy="899083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90CF6B08-78AF-4EC7-AC22-F923DFD14F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96077" y="3872249"/>
            <a:ext cx="2105025" cy="14287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D7CA145-EB1F-42C5-9FA5-98462FB4C514}"/>
                  </a:ext>
                </a:extLst>
              </p14:cNvPr>
              <p14:cNvContentPartPr/>
              <p14:nvPr/>
            </p14:nvContentPartPr>
            <p14:xfrm>
              <a:off x="4102024" y="3366910"/>
              <a:ext cx="587160" cy="7009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D7CA145-EB1F-42C5-9FA5-98462FB4C51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90151" y="3355024"/>
                <a:ext cx="610905" cy="7246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9DABD62-9F15-417E-B2A5-064F50BE457B}"/>
                  </a:ext>
                </a:extLst>
              </p14:cNvPr>
              <p14:cNvContentPartPr/>
              <p14:nvPr/>
            </p14:nvContentPartPr>
            <p14:xfrm>
              <a:off x="4339984" y="3501550"/>
              <a:ext cx="241920" cy="257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9DABD62-9F15-417E-B2A5-064F50BE457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28104" y="3489670"/>
                <a:ext cx="265680" cy="28116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22126274-A5AA-4A9D-9FDA-FBFC7625B35E}"/>
              </a:ext>
            </a:extLst>
          </p:cNvPr>
          <p:cNvSpPr/>
          <p:nvPr/>
        </p:nvSpPr>
        <p:spPr>
          <a:xfrm>
            <a:off x="2157635" y="1036455"/>
            <a:ext cx="1433619" cy="674656"/>
          </a:xfrm>
          <a:prstGeom prst="wedgeRectCallout">
            <a:avLst>
              <a:gd name="adj1" fmla="val 27959"/>
              <a:gd name="adj2" fmla="val 9930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9009E"/>
                </a:solidFill>
              </a:rPr>
              <a:t>Nuget</a:t>
            </a:r>
            <a:r>
              <a:rPr lang="en-US" sz="1600" dirty="0">
                <a:solidFill>
                  <a:srgbClr val="09009E"/>
                </a:solidFill>
              </a:rPr>
              <a:t> is zip package</a:t>
            </a:r>
            <a:endParaRPr lang="en-DE" sz="1600" dirty="0">
              <a:solidFill>
                <a:srgbClr val="09009E"/>
              </a:solidFill>
            </a:endParaRP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A975EB0D-A625-4FFF-9B9B-0AEEB706D6B4}"/>
              </a:ext>
            </a:extLst>
          </p:cNvPr>
          <p:cNvSpPr/>
          <p:nvPr/>
        </p:nvSpPr>
        <p:spPr>
          <a:xfrm>
            <a:off x="7478487" y="4715826"/>
            <a:ext cx="2293495" cy="988288"/>
          </a:xfrm>
          <a:prstGeom prst="wedgeRectCallout">
            <a:avLst>
              <a:gd name="adj1" fmla="val -66464"/>
              <a:gd name="adj2" fmla="val -27534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9009E"/>
                </a:solidFill>
              </a:rPr>
              <a:t>This is what you will see when you open it</a:t>
            </a:r>
            <a:endParaRPr lang="en-DE" sz="1600" dirty="0">
              <a:solidFill>
                <a:srgbClr val="0900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44757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CAB89-BC86-4BE7-8D8F-69B4E0C1C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NUGET package?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223A54-01D7-4320-ACA0-623C1DD56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749" y="4513882"/>
            <a:ext cx="3987069" cy="1398541"/>
          </a:xfrm>
          <a:prstGeom prst="rect">
            <a:avLst/>
          </a:prstGeom>
        </p:spPr>
      </p:pic>
      <p:sp>
        <p:nvSpPr>
          <p:cNvPr id="5" name="Rectangular Callout 5">
            <a:extLst>
              <a:ext uri="{FF2B5EF4-FFF2-40B4-BE49-F238E27FC236}">
                <a16:creationId xmlns:a16="http://schemas.microsoft.com/office/drawing/2014/main" id="{BA89E757-0339-4555-AF0C-350B6A913E22}"/>
              </a:ext>
            </a:extLst>
          </p:cNvPr>
          <p:cNvSpPr/>
          <p:nvPr/>
        </p:nvSpPr>
        <p:spPr>
          <a:xfrm>
            <a:off x="7767052" y="2932393"/>
            <a:ext cx="1974574" cy="695739"/>
          </a:xfrm>
          <a:prstGeom prst="wedgeRectCallout">
            <a:avLst>
              <a:gd name="adj1" fmla="val -99599"/>
              <a:gd name="adj2" fmla="val 24017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Command output is NUGET package</a:t>
            </a:r>
          </a:p>
        </p:txBody>
      </p:sp>
      <p:sp>
        <p:nvSpPr>
          <p:cNvPr id="6" name="Rectangular Callout 6">
            <a:extLst>
              <a:ext uri="{FF2B5EF4-FFF2-40B4-BE49-F238E27FC236}">
                <a16:creationId xmlns:a16="http://schemas.microsoft.com/office/drawing/2014/main" id="{8AD4C659-1FF5-49AE-AA57-E596503CBA8C}"/>
              </a:ext>
            </a:extLst>
          </p:cNvPr>
          <p:cNvSpPr/>
          <p:nvPr/>
        </p:nvSpPr>
        <p:spPr>
          <a:xfrm>
            <a:off x="2043271" y="2890362"/>
            <a:ext cx="3029473" cy="1077277"/>
          </a:xfrm>
          <a:prstGeom prst="wedgeRectCallout">
            <a:avLst>
              <a:gd name="adj1" fmla="val 39012"/>
              <a:gd name="adj2" fmla="val 10249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You will see build for all defined target frameworks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E06C6D-0B3D-4161-ADED-B09813527E74}"/>
              </a:ext>
            </a:extLst>
          </p:cNvPr>
          <p:cNvSpPr/>
          <p:nvPr/>
        </p:nvSpPr>
        <p:spPr>
          <a:xfrm>
            <a:off x="2941481" y="1483072"/>
            <a:ext cx="5836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C:\AppFolder&gt;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dotnet pack –include-symbols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DD5D1B-F9DF-49FD-A860-2C764C2B889D}"/>
              </a:ext>
            </a:extLst>
          </p:cNvPr>
          <p:cNvSpPr/>
          <p:nvPr/>
        </p:nvSpPr>
        <p:spPr>
          <a:xfrm>
            <a:off x="1697622" y="5964647"/>
            <a:ext cx="85893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DE" dirty="0">
                <a:hlinkClick r:id="rId3"/>
              </a:rPr>
              <a:t>https://docs.microsoft.com/en-us/dotnet/core/tools/dotnet-pack?tabs=netcore2x</a:t>
            </a:r>
            <a:r>
              <a:rPr lang="en-US" dirty="0"/>
              <a:t> </a:t>
            </a:r>
            <a:endParaRPr lang="en-DE" dirty="0"/>
          </a:p>
        </p:txBody>
      </p:sp>
      <p:sp>
        <p:nvSpPr>
          <p:cNvPr id="9" name="Rectangular Callout 5">
            <a:extLst>
              <a:ext uri="{FF2B5EF4-FFF2-40B4-BE49-F238E27FC236}">
                <a16:creationId xmlns:a16="http://schemas.microsoft.com/office/drawing/2014/main" id="{B7A64D5C-6837-4EBE-9790-6E7EEC5B25E0}"/>
              </a:ext>
            </a:extLst>
          </p:cNvPr>
          <p:cNvSpPr/>
          <p:nvPr/>
        </p:nvSpPr>
        <p:spPr>
          <a:xfrm>
            <a:off x="8104509" y="2023514"/>
            <a:ext cx="1974574" cy="695739"/>
          </a:xfrm>
          <a:prstGeom prst="wedgeRectCallout">
            <a:avLst>
              <a:gd name="adj1" fmla="val -74240"/>
              <a:gd name="adj2" fmla="val -6961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Required if building for debugging.</a:t>
            </a:r>
          </a:p>
        </p:txBody>
      </p:sp>
    </p:spTree>
    <p:extLst>
      <p:ext uri="{BB962C8B-B14F-4D97-AF65-F5344CB8AC3E}">
        <p14:creationId xmlns:p14="http://schemas.microsoft.com/office/powerpoint/2010/main" val="416280751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2B3CF-857A-4E04-A120-E1BFD5E7F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NUGET source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3BA60-1DA5-44B2-AF07-0AA9723E20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After BUILD, NUGET has to be published</a:t>
            </a:r>
          </a:p>
          <a:p>
            <a:r>
              <a:rPr lang="en-US" dirty="0"/>
              <a:t>Publish to: NUGET.org, VS-Online Feed or File share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A37245-3729-4186-B2A4-BC624F8C5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745" y="2111830"/>
            <a:ext cx="2295411" cy="30270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9949DF-A9E8-4DB3-A5A7-878462991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191" y="2111830"/>
            <a:ext cx="5744221" cy="28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0267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84967-067A-4067-8B12-70303B709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NUGET package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008E9E-3FDD-4D17-B400-D3107603D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071" y="1355271"/>
            <a:ext cx="3503159" cy="1480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7EED04-D393-4E7C-A4F6-38B1AB97D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275964"/>
            <a:ext cx="9144000" cy="2654008"/>
          </a:xfrm>
          <a:prstGeom prst="rect">
            <a:avLst/>
          </a:prstGeom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D78F4D70-7F3C-4671-9A52-D98CAB5D5485}"/>
              </a:ext>
            </a:extLst>
          </p:cNvPr>
          <p:cNvSpPr/>
          <p:nvPr/>
        </p:nvSpPr>
        <p:spPr>
          <a:xfrm>
            <a:off x="6879774" y="446782"/>
            <a:ext cx="2792091" cy="1232131"/>
          </a:xfrm>
          <a:prstGeom prst="wedgeRectCallout">
            <a:avLst>
              <a:gd name="adj1" fmla="val -136753"/>
              <a:gd name="adj2" fmla="val 9951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Select project, go to dependencies and then “Manage </a:t>
            </a:r>
            <a:r>
              <a:rPr lang="en-US" sz="1600" dirty="0" err="1"/>
              <a:t>Nuget</a:t>
            </a:r>
            <a:r>
              <a:rPr lang="en-US" sz="1600" dirty="0"/>
              <a:t> Packages”</a:t>
            </a:r>
          </a:p>
        </p:txBody>
      </p:sp>
      <p:sp>
        <p:nvSpPr>
          <p:cNvPr id="7" name="Rectangular Callout 5">
            <a:extLst>
              <a:ext uri="{FF2B5EF4-FFF2-40B4-BE49-F238E27FC236}">
                <a16:creationId xmlns:a16="http://schemas.microsoft.com/office/drawing/2014/main" id="{7FCB9970-EC0D-42E9-B580-2E3CD6AD015E}"/>
              </a:ext>
            </a:extLst>
          </p:cNvPr>
          <p:cNvSpPr/>
          <p:nvPr/>
        </p:nvSpPr>
        <p:spPr>
          <a:xfrm>
            <a:off x="8265828" y="2228861"/>
            <a:ext cx="2177144" cy="747965"/>
          </a:xfrm>
          <a:prstGeom prst="wedgeRectCallout">
            <a:avLst>
              <a:gd name="adj1" fmla="val -27073"/>
              <a:gd name="adj2" fmla="val 9815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Here you can chose sources</a:t>
            </a:r>
          </a:p>
        </p:txBody>
      </p:sp>
    </p:spTree>
    <p:extLst>
      <p:ext uri="{BB962C8B-B14F-4D97-AF65-F5344CB8AC3E}">
        <p14:creationId xmlns:p14="http://schemas.microsoft.com/office/powerpoint/2010/main" val="317216304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971801" y="2024743"/>
            <a:ext cx="6611829" cy="1235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Testing</a:t>
            </a:r>
            <a:endParaRPr lang="de-DE" sz="4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AD7614-9B92-450C-A8CA-8330990365EC}"/>
              </a:ext>
            </a:extLst>
          </p:cNvPr>
          <p:cNvSpPr/>
          <p:nvPr/>
        </p:nvSpPr>
        <p:spPr>
          <a:xfrm>
            <a:off x="2884714" y="3519493"/>
            <a:ext cx="76744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DE" dirty="0">
                <a:hlinkClick r:id="rId3"/>
              </a:rPr>
              <a:t>https://docs.microsoft.com/en-us/visualstudio/test/unit-test-your-code</a:t>
            </a:r>
            <a:endParaRPr lang="en-US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111906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13A11-5EBF-4EDE-99A1-3BBEF5BA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UnitTest</a:t>
            </a:r>
            <a:r>
              <a:rPr lang="en-US" dirty="0"/>
              <a:t> Project in Visual Studio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5C97A8-76E3-4B38-A70D-26BD848F2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53789"/>
            <a:ext cx="9144000" cy="415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7100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13A11-5EBF-4EDE-99A1-3BBEF5BA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UnitTest</a:t>
            </a:r>
            <a:r>
              <a:rPr lang="en-US" dirty="0"/>
              <a:t> with </a:t>
            </a:r>
            <a:r>
              <a:rPr lang="en-US" dirty="0" err="1"/>
              <a:t>dotnet</a:t>
            </a:r>
            <a:r>
              <a:rPr lang="en-US" dirty="0"/>
              <a:t> CLI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2D569-50FB-400C-BA16-778465FB3A8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008063"/>
            <a:ext cx="11587163" cy="3688254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&gt;md </a:t>
            </a:r>
            <a:r>
              <a:rPr lang="en-US" dirty="0" err="1"/>
              <a:t>mtst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&gt;cd </a:t>
            </a:r>
            <a:r>
              <a:rPr lang="en-US" dirty="0" err="1"/>
              <a:t>mtst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&gt;dotnet new </a:t>
            </a:r>
            <a:r>
              <a:rPr lang="en-US" dirty="0" err="1"/>
              <a:t>mstest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74403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9214FB-BE23-4E69-B11E-1B4725DFD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Unit testing with </a:t>
            </a:r>
            <a:r>
              <a:rPr lang="en-US" dirty="0" err="1"/>
              <a:t>MSTest</a:t>
            </a:r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0C19DAF-9586-4BA0-9D9C-204F5214B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801" y="1921072"/>
            <a:ext cx="6946239" cy="1110858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7141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altLang="en-US" sz="1350" dirty="0" err="1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ItemGroup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altLang="en-US" sz="1350" dirty="0">
                <a:solidFill>
                  <a:srgbClr val="222222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&lt;</a:t>
            </a:r>
            <a:r>
              <a:rPr lang="en-US" altLang="en-US" sz="1350" dirty="0" err="1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PackageReference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1350" dirty="0">
                <a:solidFill>
                  <a:srgbClr val="FF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Include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altLang="en-US" sz="1350" dirty="0" err="1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Microsoft.NET.Test.Sdk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1350" dirty="0">
                <a:solidFill>
                  <a:srgbClr val="FF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Version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"15.0.0"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/&gt;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50" dirty="0">
                <a:solidFill>
                  <a:srgbClr val="222222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altLang="en-US" sz="1350" dirty="0" err="1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PackageReference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1350" dirty="0">
                <a:solidFill>
                  <a:srgbClr val="FF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Include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altLang="en-US" sz="1350" dirty="0" err="1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MSTest.TestAdapter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1350" dirty="0">
                <a:solidFill>
                  <a:srgbClr val="FF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Version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"1.1.11"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/&gt;</a:t>
            </a:r>
            <a:r>
              <a:rPr lang="en-US" altLang="en-US" sz="1350" dirty="0">
                <a:solidFill>
                  <a:srgbClr val="222222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&lt;</a:t>
            </a:r>
            <a:r>
              <a:rPr lang="en-US" altLang="en-US" sz="1350" dirty="0" err="1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PackageReference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1350" dirty="0">
                <a:solidFill>
                  <a:srgbClr val="FF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Include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altLang="en-US" sz="1350" dirty="0" err="1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MSTest.TestFramework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1350" dirty="0">
                <a:solidFill>
                  <a:srgbClr val="FF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Version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"1.1.11"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/&gt;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en-US" altLang="en-US" sz="1350" dirty="0" err="1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ItemGroup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en-US" altLang="en-US" sz="3000" dirty="0"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B4B2FC-A74A-46D8-8203-86DBAF710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650" y="3576903"/>
            <a:ext cx="5007769" cy="141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63969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9214FB-BE23-4E69-B11E-1B4725DFD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Unit testing with </a:t>
            </a:r>
            <a:r>
              <a:rPr lang="en-US" dirty="0" err="1"/>
              <a:t>Xunit</a:t>
            </a:r>
            <a:br>
              <a:rPr lang="en-US" dirty="0"/>
            </a:br>
            <a:r>
              <a:rPr lang="en-US" sz="2200" dirty="0"/>
              <a:t>we will no more use </a:t>
            </a:r>
            <a:r>
              <a:rPr lang="en-US" sz="2200"/>
              <a:t>xunit</a:t>
            </a:r>
            <a:r>
              <a:rPr lang="en-US" sz="2200" dirty="0"/>
              <a:t>!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FF6CAE-5E40-413F-9561-35B147D00194}"/>
              </a:ext>
            </a:extLst>
          </p:cNvPr>
          <p:cNvSpPr/>
          <p:nvPr/>
        </p:nvSpPr>
        <p:spPr>
          <a:xfrm>
            <a:off x="2336801" y="1868783"/>
            <a:ext cx="7653867" cy="143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563"/>
              </a:spcBef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350" dirty="0" err="1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ItemGroup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563"/>
              </a:spcBef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US" sz="1350" dirty="0">
                <a:solidFill>
                  <a:srgbClr val="22222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350" dirty="0" err="1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PackageReference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35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Include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350" dirty="0" err="1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Microsoft.NET.Test.Sdk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35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Version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"15.0.0"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/&gt;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563"/>
              </a:spcBef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US" sz="1350" dirty="0">
                <a:solidFill>
                  <a:srgbClr val="22222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350" dirty="0" err="1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PackageReference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35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Include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350" dirty="0" err="1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xunit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35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Version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"2.2.0"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/&gt;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563"/>
              </a:spcBef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US" sz="1350" dirty="0">
                <a:solidFill>
                  <a:srgbClr val="22222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350" dirty="0" err="1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PackageReference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35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Include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350" dirty="0" err="1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xunit.runner.visualstudio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35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Version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"2.2.0"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/&gt;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</a:t>
            </a:r>
            <a:r>
              <a:rPr lang="en-US" sz="1350" dirty="0" err="1">
                <a:solidFill>
                  <a:srgbClr val="0101F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ItemGroup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3368AA-6094-4709-97DF-67E501E74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510" y="3715014"/>
            <a:ext cx="6256240" cy="185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06444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0FC1-DA0B-4178-89CD-FF2072621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Execution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57EA53-7258-4005-B22A-CDD1DB474D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3538918"/>
          </a:xfrm>
        </p:spPr>
        <p:txBody>
          <a:bodyPr/>
          <a:lstStyle/>
          <a:p>
            <a:r>
              <a:rPr lang="en-US" dirty="0"/>
              <a:t>dotnet test -h</a:t>
            </a:r>
          </a:p>
          <a:p>
            <a:r>
              <a:rPr lang="en-US" dirty="0"/>
              <a:t>dotnet test --list-tests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Execute specific tests</a:t>
            </a:r>
          </a:p>
          <a:p>
            <a:pPr lvl="1"/>
            <a:r>
              <a:rPr lang="en-US" dirty="0"/>
              <a:t>dotnet test --filter "</a:t>
            </a:r>
            <a:r>
              <a:rPr lang="en-US" dirty="0" err="1"/>
              <a:t>MessageOnly_LogsCorrectValues</a:t>
            </a:r>
            <a:r>
              <a:rPr lang="en-US" dirty="0"/>
              <a:t>“</a:t>
            </a:r>
          </a:p>
          <a:p>
            <a:pPr lvl="1"/>
            <a:r>
              <a:rPr lang="da-DK" dirty="0"/>
              <a:t>dotnet test --filter Message -v d</a:t>
            </a:r>
          </a:p>
          <a:p>
            <a:pPr lvl="1"/>
            <a:r>
              <a:rPr lang="da-DK" dirty="0"/>
              <a:t>dotnet test --filter Message -v n</a:t>
            </a:r>
          </a:p>
          <a:p>
            <a:pPr lvl="1"/>
            <a:r>
              <a:rPr lang="da-DK" dirty="0"/>
              <a:t>dotnet test --filter Message -v d</a:t>
            </a:r>
          </a:p>
          <a:p>
            <a:pPr lvl="1"/>
            <a:r>
              <a:rPr lang="da-DK" dirty="0"/>
              <a:t>dotnet test --filter Message –filter ”Priority = 1”</a:t>
            </a:r>
          </a:p>
          <a:p>
            <a:pPr lvl="1"/>
            <a:r>
              <a:rPr lang="en-US" dirty="0"/>
              <a:t>dotnet test --filter </a:t>
            </a:r>
            <a:r>
              <a:rPr lang="en-US" dirty="0" err="1"/>
              <a:t>TestCategory</a:t>
            </a:r>
            <a:r>
              <a:rPr lang="en-US" dirty="0"/>
              <a:t>=</a:t>
            </a:r>
            <a:r>
              <a:rPr lang="en-US" dirty="0" err="1"/>
              <a:t>SpatialPooler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448107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209801" y="720566"/>
            <a:ext cx="8046720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The rule No1</a:t>
            </a:r>
          </a:p>
          <a:p>
            <a:pPr algn="ctr"/>
            <a:r>
              <a:rPr lang="en-US" sz="4000" u="sng" dirty="0"/>
              <a:t>Keep your camera on</a:t>
            </a:r>
            <a:endParaRPr lang="en-US" sz="3600" u="sng" dirty="0"/>
          </a:p>
          <a:p>
            <a:pPr algn="ctr"/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Graphic 8" descr="Web cam">
            <a:extLst>
              <a:ext uri="{FF2B5EF4-FFF2-40B4-BE49-F238E27FC236}">
                <a16:creationId xmlns:a16="http://schemas.microsoft.com/office/drawing/2014/main" id="{B23B7DEC-9DC5-4A44-8068-31C2ECBBC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5961" y="2233136"/>
            <a:ext cx="914400" cy="914400"/>
          </a:xfrm>
          <a:prstGeom prst="rect">
            <a:avLst/>
          </a:prstGeom>
        </p:spPr>
      </p:pic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761" y="4375310"/>
            <a:ext cx="25908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1D67FB-6997-4D54-9248-742BDA9778E3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5749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2286B44-75DD-4D59-8C4F-E5AFAE5AF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Exersizes</a:t>
            </a:r>
            <a:endParaRPr lang="en-D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A47907-6574-4DE2-AD25-F9FFA15FD8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2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E10 – Working with NUGET</a:t>
            </a:r>
          </a:p>
          <a:p>
            <a:pPr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2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E11 – Working with </a:t>
            </a:r>
            <a:r>
              <a:rPr lang="en-US" sz="2400" dirty="0" err="1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UnitTests</a:t>
            </a:r>
            <a:endParaRPr lang="en-US" sz="24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595944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E60E7-B4A8-454D-BE14-E7E898750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E10 – Working with NUGET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6FCBC4-7929-416B-A6B8-F78349687D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Go to VS settings and add new </a:t>
            </a:r>
            <a:r>
              <a:rPr lang="en-US" dirty="0" err="1"/>
              <a:t>nuget</a:t>
            </a:r>
            <a:r>
              <a:rPr lang="en-US" dirty="0"/>
              <a:t> source (file share)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new .NET Core Library (or use an existing one)</a:t>
            </a:r>
          </a:p>
          <a:p>
            <a:r>
              <a:rPr lang="en-US" dirty="0"/>
              <a:t>Open command prompt and navigate to project folder</a:t>
            </a:r>
          </a:p>
          <a:p>
            <a:r>
              <a:rPr lang="en-US" dirty="0"/>
              <a:t>Create NUGET package</a:t>
            </a:r>
          </a:p>
          <a:p>
            <a:r>
              <a:rPr lang="en-US" dirty="0"/>
              <a:t>Copy NUGET package to your </a:t>
            </a:r>
            <a:r>
              <a:rPr lang="en-US" dirty="0" err="1"/>
              <a:t>nuget</a:t>
            </a:r>
            <a:r>
              <a:rPr lang="en-US" dirty="0"/>
              <a:t> source folder. (c:\temp\</a:t>
            </a:r>
            <a:r>
              <a:rPr lang="en-US" dirty="0" err="1"/>
              <a:t>TestPackages</a:t>
            </a:r>
            <a:r>
              <a:rPr lang="en-US" dirty="0"/>
              <a:t>)</a:t>
            </a:r>
          </a:p>
          <a:p>
            <a:r>
              <a:rPr lang="en-US" dirty="0"/>
              <a:t>Open Visual Studio solution</a:t>
            </a:r>
          </a:p>
          <a:p>
            <a:r>
              <a:rPr lang="en-US" dirty="0"/>
              <a:t>Reference NUGE package from </a:t>
            </a:r>
            <a:r>
              <a:rPr lang="en-US" dirty="0" err="1"/>
              <a:t>nuget</a:t>
            </a:r>
            <a:r>
              <a:rPr lang="en-US" dirty="0"/>
              <a:t> source folder</a:t>
            </a:r>
          </a:p>
          <a:p>
            <a:endParaRPr lang="en-US" dirty="0"/>
          </a:p>
          <a:p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3B151-719F-4602-A938-F57957673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451" y="1761705"/>
            <a:ext cx="4648200" cy="117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856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EE8E3-82E7-4794-8C62-0899D09FC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E11 – Working with Unit Tests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9D6EA-9C74-4E73-967F-43EA9D7B08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goal of this lab is to implement tests for your existing code</a:t>
            </a:r>
          </a:p>
          <a:p>
            <a:r>
              <a:rPr lang="en-US" dirty="0"/>
              <a:t>Create </a:t>
            </a:r>
            <a:r>
              <a:rPr lang="en-US" dirty="0" err="1"/>
              <a:t>UnitTest</a:t>
            </a:r>
            <a:r>
              <a:rPr lang="en-US" dirty="0"/>
              <a:t> Project in existing solution</a:t>
            </a:r>
          </a:p>
          <a:p>
            <a:r>
              <a:rPr lang="en-US" dirty="0"/>
              <a:t>Add reference from </a:t>
            </a:r>
            <a:r>
              <a:rPr lang="en-US" dirty="0" err="1"/>
              <a:t>UnitTest</a:t>
            </a:r>
            <a:r>
              <a:rPr lang="en-US" dirty="0"/>
              <a:t> project to your project </a:t>
            </a:r>
          </a:p>
          <a:p>
            <a:r>
              <a:rPr lang="en-US" dirty="0"/>
              <a:t>Implement Unit Tests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2642475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E5476731-650C-4067-B1E5-7DE698444A71}"/>
              </a:ext>
            </a:extLst>
          </p:cNvPr>
          <p:cNvSpPr/>
          <p:nvPr/>
        </p:nvSpPr>
        <p:spPr>
          <a:xfrm>
            <a:off x="2063552" y="3229847"/>
            <a:ext cx="2918234" cy="9070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Lesson  Mo. 14.15-17.45 h Lab:      Thur. 14.00-16.00 h</a:t>
            </a:r>
          </a:p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Room 8-103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AB76E9-6B7A-49B3-8AB2-700267754F27}"/>
              </a:ext>
            </a:extLst>
          </p:cNvPr>
          <p:cNvSpPr/>
          <p:nvPr/>
        </p:nvSpPr>
        <p:spPr>
          <a:xfrm>
            <a:off x="2063552" y="824539"/>
            <a:ext cx="8352928" cy="10081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Software Engineering</a:t>
            </a:r>
          </a:p>
          <a:p>
            <a:pPr algn="ctr"/>
            <a:r>
              <a:rPr lang="en-US" sz="2000"/>
              <a:t>WS-2020-2021</a:t>
            </a:r>
            <a:endParaRPr lang="en-US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4FAB61-87E8-4685-B7ED-16385FEC8E35}"/>
              </a:ext>
            </a:extLst>
          </p:cNvPr>
          <p:cNvSpPr/>
          <p:nvPr/>
        </p:nvSpPr>
        <p:spPr>
          <a:xfrm>
            <a:off x="6289813" y="6150645"/>
            <a:ext cx="4557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https://www.linkedin.com/groups/8689804/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879973-0652-45BD-88BD-0079614EB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176" y="2277418"/>
            <a:ext cx="2638304" cy="25555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199F83-BF7E-4801-A9EE-354511CE8C8C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55575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79576" y="876653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Packaging and Testing</a:t>
            </a:r>
            <a:endParaRPr lang="de-DE" sz="4000" dirty="0"/>
          </a:p>
        </p:txBody>
      </p:sp>
      <p:sp>
        <p:nvSpPr>
          <p:cNvPr id="8" name="Rectangle 7"/>
          <p:cNvSpPr/>
          <p:nvPr/>
        </p:nvSpPr>
        <p:spPr>
          <a:xfrm>
            <a:off x="2266220" y="2924944"/>
            <a:ext cx="4333836" cy="21242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 Dobric</a:t>
            </a: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44072" y="4113076"/>
            <a:ext cx="3384376" cy="9361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damir.dobric@daenet.com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b-dadobr@microsoft.com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44072" y="2924944"/>
            <a:ext cx="3384376" cy="106211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PTSP 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(Partner Technical Solution Specialist)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Most Valuable Professional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44" y="3987062"/>
            <a:ext cx="939244" cy="9392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93" y="4028412"/>
            <a:ext cx="905871" cy="9058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79576" y="3724518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24119" y="3781901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Twitter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77" y="4001516"/>
            <a:ext cx="1558067" cy="85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781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EE704F-C28B-4002-BB8D-C59A453CA176}"/>
              </a:ext>
            </a:extLst>
          </p:cNvPr>
          <p:cNvSpPr/>
          <p:nvPr/>
        </p:nvSpPr>
        <p:spPr>
          <a:xfrm>
            <a:off x="2971801" y="2024743"/>
            <a:ext cx="6611829" cy="1235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Packaging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11760007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35C59F-3C8B-4BFB-8CD2-1D6326236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Referencing Libraries</a:t>
            </a:r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10414C-F0AB-4241-9E96-37183850C8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1447576"/>
          </a:xfrm>
        </p:spPr>
        <p:txBody>
          <a:bodyPr/>
          <a:lstStyle/>
          <a:p>
            <a:r>
              <a:rPr lang="en-US" dirty="0"/>
              <a:t>Add reference to Assembly</a:t>
            </a:r>
          </a:p>
          <a:p>
            <a:r>
              <a:rPr lang="en-US" dirty="0"/>
              <a:t>Add reference to Package</a:t>
            </a:r>
          </a:p>
          <a:p>
            <a:r>
              <a:rPr lang="en-US" dirty="0"/>
              <a:t>Add reference to DLL</a:t>
            </a:r>
            <a:endParaRPr lang="en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C37C70E-CC46-45B6-B22D-DC4F3366097B}"/>
                  </a:ext>
                </a:extLst>
              </p14:cNvPr>
              <p14:cNvContentPartPr/>
              <p14:nvPr/>
            </p14:nvContentPartPr>
            <p14:xfrm>
              <a:off x="4712707" y="3241080"/>
              <a:ext cx="1539720" cy="375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C37C70E-CC46-45B6-B22D-DC4F336609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00827" y="3229200"/>
                <a:ext cx="1563480" cy="39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A152D05-42E1-4CF9-8643-07A03AA44EEB}"/>
                  </a:ext>
                </a:extLst>
              </p14:cNvPr>
              <p14:cNvContentPartPr/>
              <p14:nvPr/>
            </p14:nvContentPartPr>
            <p14:xfrm>
              <a:off x="4509667" y="3023280"/>
              <a:ext cx="1861920" cy="624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A152D05-42E1-4CF9-8643-07A03AA44EE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97787" y="3011400"/>
                <a:ext cx="1885680" cy="64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E24D23D-EF62-4077-806B-7B654D0EA9A9}"/>
                  </a:ext>
                </a:extLst>
              </p14:cNvPr>
              <p14:cNvContentPartPr/>
              <p14:nvPr/>
            </p14:nvContentPartPr>
            <p14:xfrm>
              <a:off x="2223667" y="3779280"/>
              <a:ext cx="564480" cy="595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E24D23D-EF62-4077-806B-7B654D0EA9A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11787" y="3767400"/>
                <a:ext cx="588240" cy="61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F4D0204-58B2-431C-9B53-73257AEAA4EE}"/>
                  </a:ext>
                </a:extLst>
              </p14:cNvPr>
              <p14:cNvContentPartPr/>
              <p14:nvPr/>
            </p14:nvContentPartPr>
            <p14:xfrm>
              <a:off x="3192067" y="3546720"/>
              <a:ext cx="1218600" cy="627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F4D0204-58B2-431C-9B53-73257AEAA4E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80183" y="3534840"/>
                <a:ext cx="1242367" cy="65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FBE91FF-FB9A-4F76-B3F5-3D9ACC64AE32}"/>
                  </a:ext>
                </a:extLst>
              </p14:cNvPr>
              <p14:cNvContentPartPr/>
              <p14:nvPr/>
            </p14:nvContentPartPr>
            <p14:xfrm>
              <a:off x="3013867" y="3942360"/>
              <a:ext cx="1323360" cy="506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FBE91FF-FB9A-4F76-B3F5-3D9ACC64AE3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01990" y="3930480"/>
                <a:ext cx="1347114" cy="53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04263FC-4D72-4A57-A6F0-E0C13D044D64}"/>
                  </a:ext>
                </a:extLst>
              </p14:cNvPr>
              <p14:cNvContentPartPr/>
              <p14:nvPr/>
            </p14:nvContentPartPr>
            <p14:xfrm>
              <a:off x="2580427" y="4508280"/>
              <a:ext cx="6120" cy="14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04263FC-4D72-4A57-A6F0-E0C13D044D6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68547" y="4496400"/>
                <a:ext cx="2988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47D0BBA-960D-4875-8D26-11DEF646DF19}"/>
                  </a:ext>
                </a:extLst>
              </p14:cNvPr>
              <p14:cNvContentPartPr/>
              <p14:nvPr/>
            </p14:nvContentPartPr>
            <p14:xfrm>
              <a:off x="2567467" y="4694760"/>
              <a:ext cx="10800" cy="8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47D0BBA-960D-4875-8D26-11DEF646DF1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55587" y="4682880"/>
                <a:ext cx="3456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21DBB4D-0A2E-4A14-882F-B89DE5B446FB}"/>
                  </a:ext>
                </a:extLst>
              </p14:cNvPr>
              <p14:cNvContentPartPr/>
              <p14:nvPr/>
            </p14:nvContentPartPr>
            <p14:xfrm>
              <a:off x="2238427" y="4901760"/>
              <a:ext cx="564120" cy="176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21DBB4D-0A2E-4A14-882F-B89DE5B446F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26547" y="4889880"/>
                <a:ext cx="58788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DFAC5F5-C738-4DEF-996E-09F3D4B9C35F}"/>
                  </a:ext>
                </a:extLst>
              </p14:cNvPr>
              <p14:cNvContentPartPr/>
              <p14:nvPr/>
            </p14:nvContentPartPr>
            <p14:xfrm>
              <a:off x="7093387" y="3779280"/>
              <a:ext cx="1762560" cy="1283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DFAC5F5-C738-4DEF-996E-09F3D4B9C35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081509" y="3767400"/>
                <a:ext cx="1786315" cy="13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BAA15D5-F10E-4E8D-BB86-62AEABA7A51B}"/>
                  </a:ext>
                </a:extLst>
              </p14:cNvPr>
              <p14:cNvContentPartPr/>
              <p14:nvPr/>
            </p14:nvContentPartPr>
            <p14:xfrm>
              <a:off x="6455827" y="3525840"/>
              <a:ext cx="307080" cy="2833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BAA15D5-F10E-4E8D-BB86-62AEABA7A51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43947" y="3513945"/>
                <a:ext cx="330840" cy="30711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3A0F639B-E735-4F12-ABBB-4CFAD62964CD}"/>
              </a:ext>
            </a:extLst>
          </p:cNvPr>
          <p:cNvSpPr/>
          <p:nvPr/>
        </p:nvSpPr>
        <p:spPr>
          <a:xfrm>
            <a:off x="8775898" y="3757694"/>
            <a:ext cx="859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</a:t>
            </a:r>
            <a:r>
              <a:rPr lang="en-US" dirty="0" err="1">
                <a:solidFill>
                  <a:srgbClr val="09009E"/>
                </a:solidFill>
              </a:rPr>
              <a:t>nupkg</a:t>
            </a:r>
            <a:endParaRPr lang="en-US" dirty="0">
              <a:solidFill>
                <a:srgbClr val="09009E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6AF849-1EC8-4453-9253-79C2D9CD8DF0}"/>
              </a:ext>
            </a:extLst>
          </p:cNvPr>
          <p:cNvSpPr/>
          <p:nvPr/>
        </p:nvSpPr>
        <p:spPr>
          <a:xfrm>
            <a:off x="8789983" y="4606441"/>
            <a:ext cx="859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</a:t>
            </a:r>
            <a:r>
              <a:rPr lang="en-US" dirty="0" err="1">
                <a:solidFill>
                  <a:srgbClr val="09009E"/>
                </a:solidFill>
              </a:rPr>
              <a:t>nupkg</a:t>
            </a:r>
            <a:endParaRPr lang="en-US" dirty="0">
              <a:solidFill>
                <a:srgbClr val="0900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38495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30802-3DBF-44F5-93C0-87964D3B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NUGET</a:t>
            </a:r>
            <a:endParaRPr lang="en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E479B8-B2CD-4B09-96D3-77B5F68D60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is a tool for modern development</a:t>
            </a:r>
          </a:p>
          <a:p>
            <a:r>
              <a:rPr lang="en-US" dirty="0"/>
              <a:t>NuGet is the package manager for .NET</a:t>
            </a:r>
          </a:p>
          <a:p>
            <a:r>
              <a:rPr lang="en-US" dirty="0"/>
              <a:t>It is used to develop, share and consume libraries</a:t>
            </a:r>
          </a:p>
          <a:p>
            <a:r>
              <a:rPr lang="en-US" dirty="0">
                <a:hlinkClick r:id="rId2"/>
              </a:rPr>
              <a:t>https://docs.microsoft.com/en-us/nuget/what-is-nuget</a:t>
            </a:r>
            <a:r>
              <a:rPr lang="en-US" dirty="0"/>
              <a:t> 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2AC0D-0881-4F37-9B79-31F3604C3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224" y="3218776"/>
            <a:ext cx="6849431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6930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C49D2-80E8-455E-A46D-797017160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NUGET Gallery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778E8F-2470-49D2-9DC7-4774C387A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354" y="1096567"/>
            <a:ext cx="5177885" cy="492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9615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067CC-C5F1-4798-B8F3-F009E92E0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Behind NUGET package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3A3FC2-A182-4412-99BD-FF27BBA2D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129" y="2142223"/>
            <a:ext cx="4074031" cy="34446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659D12-B938-4B62-8355-33DEC6C4F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484" y="1127086"/>
            <a:ext cx="3171825" cy="15906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CE61E3F-35F9-4E16-ABB9-A5434CDF9AF1}"/>
                  </a:ext>
                </a:extLst>
              </p14:cNvPr>
              <p14:cNvContentPartPr/>
              <p14:nvPr/>
            </p14:nvContentPartPr>
            <p14:xfrm>
              <a:off x="5577470" y="1464072"/>
              <a:ext cx="1685520" cy="477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CE61E3F-35F9-4E16-ABB9-A5434CDF9AF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65590" y="1452192"/>
                <a:ext cx="1709280" cy="5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63F9FBF-F7B6-41A5-80C3-16A212245533}"/>
                  </a:ext>
                </a:extLst>
              </p14:cNvPr>
              <p14:cNvContentPartPr/>
              <p14:nvPr/>
            </p14:nvContentPartPr>
            <p14:xfrm>
              <a:off x="7053352" y="1464299"/>
              <a:ext cx="249840" cy="249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63F9FBF-F7B6-41A5-80C3-16A2122455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41472" y="1452419"/>
                <a:ext cx="273600" cy="2736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C0F0F58-D52A-44F3-89E0-052CCD3412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4658" y="2963340"/>
            <a:ext cx="3295650" cy="11525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8B3AFB4-16E5-40EF-BA2F-2204FB494263}"/>
                  </a:ext>
                </a:extLst>
              </p14:cNvPr>
              <p14:cNvContentPartPr/>
              <p14:nvPr/>
            </p14:nvContentPartPr>
            <p14:xfrm>
              <a:off x="4696432" y="3373379"/>
              <a:ext cx="366480" cy="298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8B3AFB4-16E5-40EF-BA2F-2204FB49426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84552" y="3361499"/>
                <a:ext cx="39024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81DCC9-12D9-467A-A323-5667E58ADDA6}"/>
                  </a:ext>
                </a:extLst>
              </p14:cNvPr>
              <p14:cNvContentPartPr/>
              <p14:nvPr/>
            </p14:nvContentPartPr>
            <p14:xfrm>
              <a:off x="4841990" y="2909472"/>
              <a:ext cx="1320480" cy="649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481DCC9-12D9-467A-A323-5667E58ADDA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30107" y="2897592"/>
                <a:ext cx="1344246" cy="67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7CEA512-8936-4CCC-BED0-2C79E62BC54E}"/>
                  </a:ext>
                </a:extLst>
              </p14:cNvPr>
              <p14:cNvContentPartPr/>
              <p14:nvPr/>
            </p14:nvContentPartPr>
            <p14:xfrm>
              <a:off x="6177832" y="2924819"/>
              <a:ext cx="1968480" cy="77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7CEA512-8936-4CCC-BED0-2C79E62BC54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129952" y="2828248"/>
                <a:ext cx="2064240" cy="269459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F6C407A-D860-4881-B34D-705C6330974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37044" y="4255405"/>
            <a:ext cx="2825869" cy="20239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D4B0C57-9288-4039-8EDE-88E48A310936}"/>
                  </a:ext>
                </a:extLst>
              </p14:cNvPr>
              <p14:cNvContentPartPr/>
              <p14:nvPr/>
            </p14:nvContentPartPr>
            <p14:xfrm>
              <a:off x="2079441" y="1090390"/>
              <a:ext cx="3491640" cy="18338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D4B0C57-9288-4039-8EDE-88E48A31093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71161" y="1082110"/>
                <a:ext cx="3508200" cy="18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EE7EAA4-4FC8-4BFF-9FB3-7E282EB43EA4}"/>
                  </a:ext>
                </a:extLst>
              </p14:cNvPr>
              <p14:cNvContentPartPr/>
              <p14:nvPr/>
            </p14:nvContentPartPr>
            <p14:xfrm>
              <a:off x="1958841" y="3246070"/>
              <a:ext cx="59760" cy="618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EE7EAA4-4FC8-4BFF-9FB3-7E282EB43EA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950561" y="3237790"/>
                <a:ext cx="7632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24594F2-1BB0-49AC-B757-58C95D94C76A}"/>
                  </a:ext>
                </a:extLst>
              </p14:cNvPr>
              <p14:cNvContentPartPr/>
              <p14:nvPr/>
            </p14:nvContentPartPr>
            <p14:xfrm>
              <a:off x="2118321" y="2938630"/>
              <a:ext cx="3499200" cy="153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24594F2-1BB0-49AC-B757-58C95D94C76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10041" y="2930350"/>
                <a:ext cx="351576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F0B8E58-8885-44CD-8256-2FA2AC4D781C}"/>
                  </a:ext>
                </a:extLst>
              </p14:cNvPr>
              <p14:cNvContentPartPr/>
              <p14:nvPr/>
            </p14:nvContentPartPr>
            <p14:xfrm>
              <a:off x="2088081" y="3162550"/>
              <a:ext cx="3601440" cy="873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F0B8E58-8885-44CD-8256-2FA2AC4D781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079801" y="3154270"/>
                <a:ext cx="3618000" cy="89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A1E64E5-8650-4AC1-AFD0-63C97DCFFDC8}"/>
                  </a:ext>
                </a:extLst>
              </p14:cNvPr>
              <p14:cNvContentPartPr/>
              <p14:nvPr/>
            </p14:nvContentPartPr>
            <p14:xfrm>
              <a:off x="2104281" y="4181350"/>
              <a:ext cx="3663000" cy="2314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A1E64E5-8650-4AC1-AFD0-63C97DCFFDC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096000" y="4173070"/>
                <a:ext cx="3679562" cy="23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DB009E6-7065-4091-B776-E5551A60F586}"/>
                  </a:ext>
                </a:extLst>
              </p14:cNvPr>
              <p14:cNvContentPartPr/>
              <p14:nvPr/>
            </p14:nvContentPartPr>
            <p14:xfrm>
              <a:off x="2115801" y="1218910"/>
              <a:ext cx="73440" cy="1296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DB009E6-7065-4091-B776-E5551A60F58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107521" y="1210630"/>
                <a:ext cx="90000" cy="13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ACF8EB2-22BA-435A-A8CB-163A63552C91}"/>
                  </a:ext>
                </a:extLst>
              </p14:cNvPr>
              <p14:cNvContentPartPr/>
              <p14:nvPr/>
            </p14:nvContentPartPr>
            <p14:xfrm>
              <a:off x="1923561" y="3221405"/>
              <a:ext cx="403920" cy="12877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ACF8EB2-22BA-435A-A8CB-163A63552C9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911670" y="3209525"/>
                <a:ext cx="427701" cy="13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EEBCD28-9E3C-445C-B545-41E2625FEC26}"/>
                  </a:ext>
                </a:extLst>
              </p14:cNvPr>
              <p14:cNvContentPartPr/>
              <p14:nvPr/>
            </p14:nvContentPartPr>
            <p14:xfrm>
              <a:off x="1929321" y="4245605"/>
              <a:ext cx="246240" cy="270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EEBCD28-9E3C-445C-B545-41E2625FEC2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917441" y="4233725"/>
                <a:ext cx="270000" cy="29376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677F0E69-1E26-48FD-8DD2-50181F686732}"/>
              </a:ext>
            </a:extLst>
          </p:cNvPr>
          <p:cNvSpPr/>
          <p:nvPr/>
        </p:nvSpPr>
        <p:spPr>
          <a:xfrm>
            <a:off x="6096000" y="577395"/>
            <a:ext cx="1433619" cy="674656"/>
          </a:xfrm>
          <a:prstGeom prst="wedgeRectCallout">
            <a:avLst>
              <a:gd name="adj1" fmla="val -128460"/>
              <a:gd name="adj2" fmla="val 8478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9009E"/>
                </a:solidFill>
              </a:rPr>
              <a:t>Your project</a:t>
            </a:r>
            <a:endParaRPr lang="en-DE" sz="1600" dirty="0">
              <a:solidFill>
                <a:srgbClr val="09009E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BE8362-7F48-4322-9AB4-0357343E4F94}"/>
              </a:ext>
            </a:extLst>
          </p:cNvPr>
          <p:cNvSpPr/>
          <p:nvPr/>
        </p:nvSpPr>
        <p:spPr>
          <a:xfrm>
            <a:off x="6095999" y="1810959"/>
            <a:ext cx="3076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E" dirty="0"/>
              <a:t>C:\Users\</a:t>
            </a:r>
            <a:r>
              <a:rPr lang="en-US" dirty="0"/>
              <a:t>XY</a:t>
            </a:r>
            <a:r>
              <a:rPr lang="en-DE" dirty="0"/>
              <a:t>\.nuget\packages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83554C2D-39D6-4709-A944-335F58833E0F}"/>
              </a:ext>
            </a:extLst>
          </p:cNvPr>
          <p:cNvSpPr/>
          <p:nvPr/>
        </p:nvSpPr>
        <p:spPr>
          <a:xfrm>
            <a:off x="8146313" y="434994"/>
            <a:ext cx="1868013" cy="1029078"/>
          </a:xfrm>
          <a:prstGeom prst="wedgeRectCallout">
            <a:avLst>
              <a:gd name="adj1" fmla="val -36335"/>
              <a:gd name="adj2" fmla="val 8483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9009E"/>
                </a:solidFill>
              </a:rPr>
              <a:t>Your packages are downloaded here</a:t>
            </a:r>
            <a:endParaRPr lang="en-DE" sz="1600" dirty="0">
              <a:solidFill>
                <a:srgbClr val="09009E"/>
              </a:solidFill>
            </a:endParaRPr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929C9D71-2A5C-4305-955E-CE570DC6F9A9}"/>
              </a:ext>
            </a:extLst>
          </p:cNvPr>
          <p:cNvSpPr/>
          <p:nvPr/>
        </p:nvSpPr>
        <p:spPr>
          <a:xfrm>
            <a:off x="6556101" y="5520739"/>
            <a:ext cx="3531618" cy="1029078"/>
          </a:xfrm>
          <a:prstGeom prst="wedgeRectCallout">
            <a:avLst>
              <a:gd name="adj1" fmla="val -99523"/>
              <a:gd name="adj2" fmla="val -6008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9009E"/>
                </a:solidFill>
              </a:rPr>
              <a:t>Package contains builds for many platforms. Assemblies are always single platform build.</a:t>
            </a:r>
            <a:endParaRPr lang="en-DE" sz="1600" dirty="0">
              <a:solidFill>
                <a:srgbClr val="0900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52077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36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aenet Presentation Template 16-9 - 2018.potx" id="{F7D52645-D1D8-42EC-AAE5-F56C595E2CFD}" vid="{F85E37D7-D1D5-4C27-8187-644777FC670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662</Words>
  <Application>Microsoft Office PowerPoint</Application>
  <PresentationFormat>Widescreen</PresentationFormat>
  <Paragraphs>109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Arial</vt:lpstr>
      <vt:lpstr>Arial Unicode MS</vt:lpstr>
      <vt:lpstr>Calibri</vt:lpstr>
      <vt:lpstr>Calibri Light</vt:lpstr>
      <vt:lpstr>Consolas</vt:lpstr>
      <vt:lpstr>Courier New</vt:lpstr>
      <vt:lpstr>Segoe UI</vt:lpstr>
      <vt:lpstr>Segoe UI Light</vt:lpstr>
      <vt:lpstr>Segoe UI Semilight</vt:lpstr>
      <vt:lpstr>Wingdings</vt:lpstr>
      <vt:lpstr>1_Office Theme</vt:lpstr>
      <vt:lpstr>WHITE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Referencing Libraries</vt:lpstr>
      <vt:lpstr>NUGET</vt:lpstr>
      <vt:lpstr>NUGET Gallery</vt:lpstr>
      <vt:lpstr>Behind NUGET package</vt:lpstr>
      <vt:lpstr>What is in the package?</vt:lpstr>
      <vt:lpstr>How to build NUGET package?</vt:lpstr>
      <vt:lpstr>Adding NUGET source</vt:lpstr>
      <vt:lpstr>Adding NUGET package</vt:lpstr>
      <vt:lpstr>PowerPoint Presentation</vt:lpstr>
      <vt:lpstr>Create UnitTest Project in Visual Studio</vt:lpstr>
      <vt:lpstr>Create UnitTest with dotnet CLI</vt:lpstr>
      <vt:lpstr>Unit testing with MSTest</vt:lpstr>
      <vt:lpstr>Unit testing with Xunit we will no more use xunit!</vt:lpstr>
      <vt:lpstr>Test Execution</vt:lpstr>
      <vt:lpstr>Exersizes</vt:lpstr>
      <vt:lpstr>E10 – Working with NUGET</vt:lpstr>
      <vt:lpstr>E11 – Working with Unit Tests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 Couchez</dc:creator>
  <cp:lastModifiedBy>Damir Dobric</cp:lastModifiedBy>
  <cp:revision>390</cp:revision>
  <dcterms:created xsi:type="dcterms:W3CDTF">2014-04-01T15:39:24Z</dcterms:created>
  <dcterms:modified xsi:type="dcterms:W3CDTF">2020-12-07T14:14:15Z</dcterms:modified>
</cp:coreProperties>
</file>